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79" r:id="rId5"/>
    <p:sldId id="264" r:id="rId6"/>
    <p:sldId id="273" r:id="rId7"/>
    <p:sldId id="272" r:id="rId8"/>
    <p:sldId id="278" r:id="rId9"/>
    <p:sldId id="271" r:id="rId10"/>
    <p:sldId id="270" r:id="rId11"/>
    <p:sldId id="269" r:id="rId12"/>
    <p:sldId id="268" r:id="rId13"/>
    <p:sldId id="267" r:id="rId14"/>
    <p:sldId id="276" r:id="rId15"/>
    <p:sldId id="277" r:id="rId16"/>
    <p:sldId id="261" r:id="rId17"/>
    <p:sldId id="274" r:id="rId18"/>
    <p:sldId id="262" r:id="rId19"/>
  </p:sldIdLst>
  <p:sldSz cx="18288000" cy="10287000"/>
  <p:notesSz cx="6858000" cy="9144000"/>
  <p:embeddedFontLst>
    <p:embeddedFont>
      <p:font typeface="Bebas Neue Bold" panose="020B0604020202020204" charset="0"/>
      <p:regular r:id="rId21"/>
    </p:embeddedFont>
    <p:embeddedFont>
      <p:font typeface="Lato 1" panose="020B0604020202020204" charset="0"/>
      <p:regular r:id="rId22"/>
    </p:embeddedFont>
    <p:embeddedFont>
      <p:font typeface="Lato 2" panose="020B0604020202020204" charset="0"/>
      <p:regular r:id="rId23"/>
    </p:embeddedFont>
    <p:embeddedFont>
      <p:font typeface="Poppins Bold" panose="020B0604020202020204" charset="0"/>
      <p:regular r:id="rId24"/>
      <p:bold r:id="rId25"/>
    </p:embeddedFont>
    <p:embeddedFont>
      <p:font typeface="Roboto Bold" panose="020B0604020202020204"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59957B-0CA6-3D15-B6C6-4791AEBEB1BC}" v="7" dt="2026-04-21T20:43:12.382"/>
    <p1510:client id="{1D992EAD-AF4C-6995-2A82-38406EA549AA}" v="4" dt="2026-04-21T23:24:40.913"/>
    <p1510:client id="{DCA0EC45-C393-4852-AA7D-27A3F33B3070}" v="2639" dt="2026-04-22T20:31:02.4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36" d="100"/>
          <a:sy n="36" d="100"/>
        </p:scale>
        <p:origin x="416" y="1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479"/>
    </inkml:context>
    <inkml:brush xml:id="br0">
      <inkml:brushProperty name="width" value="0.025" units="cm"/>
      <inkml:brushProperty name="height" value="0.025" units="cm"/>
    </inkml:brush>
  </inkml:definitions>
  <inkml:trace contextRef="#ctx0" brushRef="#br0">205 99 24575,'0'3'0,"0"4"0,0-1 0,0 1 0,-1 0 0,1 0 0,-4 8 0,3-12 0,0-1 0,0 1 0,0-1 0,0 0 0,-2 0 0,2 0 0,-1 1 0,1-2 0,-1 2 0,-1-1 0,2-1 0,-1 1 0,0-1 0,-2 2 0,3-3 0,-6 4 0,3-3 0,1 2 0,0-2 0,1 1 0,-2-1 0,2 2 0,0-1 0,-1 0 0,0 0 0,2 2 0,-5 3 0,2-1 0,0 1 0,2 1 0,-5 8 0,6-13 0,-1 2 0,-1 0 0,1-2 0,0 2 0,0-2 0,-2 1 0,2 0 0,-2 0 0,1-1 0,-4 3 0,3-1 0,-2-1 0,3 1 0,-1-1 0,-5 8 0,2 1 0,7-11 0,-2 0 0,2 1 0,-1-2 0,0 2 0,-1-2 0,0 1 0,1 0 0,0 0 0,0-1 0,-2 2 0,1-2 0,-1 1 0,0 1 0,0-1 0,2 0 0,-2 0 0,1 0 0,0 1 0,0-2 0,1 3 0,-2-2 0,2 0 0,0 2 0,0-2 0,0 0 0,-1 2 0,2-2 0,-3 7 0,2-2 0,1 3 0,-1-3 0,1 1 0,1 14 0,0-20 0,-1-1 0,0 1 0,1 0 0,-1-1 0,2 1 0,-2-1 0,1 0 0,0 2 0,0-3 0,0 2 0,1 0 0,0-1 0,-1 2 0,0-2 0,0 0 0,0 0 0,0 2 0,0-1 0,-1-1 0,2 1 0,-2-1 0,1 1 0,0 2 0,0 3 0,0 1 0,0-1 0,0 1 0,2-1 0,-1 0 0,0 0 0,2 0 0,-1 0 0,6 8 0,-7-9 0,2-2 0,-3 2 0,1 0 0,1 0 0,-2 0 0,0-1 0,0 2 0,0-2 0,-1 2 0,1-1 0,-2 5 0,2 18 0,0-21 0,1 0 0,1 0 0,-2 0 0,2-1 0,1 2 0,5 7 0,-4-6 0,-1-1 0,5 19 0,1 3 0,1-2 0,14 30 0,-24-57 0,8 30 0,-8-28 0,0 2 0,0-1 0,1-1 0,0 1 0,4 9 0,-5-13 0,0 0 0,-1 0 0,2 2 0,-1-3 0,0 1 0,1 0 0,-2 0 0,2 0 0,-1 0 0,0 1 0,1-2 0,0 0 0,-1 1 0,0 0 0,1-1 0,-1 1 0,2-1 0,-2 0 0,0 1 0,1-1 0,-1 0 0,2 0 0,0 0 0,11 0 0,0 0 0,0 3 0,-1-2 0,0 2 0,16 4 0,-26-6 0,-1 0 0,2-1 0,-3 0 0,2 2 0,0-2 0,0 0 0,-1 0 0,2 0 0,-1 0 0,0-2 0,-1 2 0,1 0 0,0-1 0,-1 0 0,1 0 0,-1 0 0,1 1 0,-1-1 0,1-2 0,0 2 0,-1 0 0,0 0 0,3-4 0,1 1 0,-2 1 0,1 1 0,0 0 0,1-1 0,0 1 0,10-3 0,-11 4 0,1 0 0,0-1 0,-2-1 0,2 2 0,-1-2 0,0 1 0,0-1 0,5-4 0,6-8 0,17-18 0,-21 20 0,-11 11 0,1 1 0,0-1 0,-1 0 0,3 1 0,-3 0 0,1 0 0,0-1 0,1 2 0,-1-2 0,0 2 0,1-1 0,0 1 0,-2 0 0,3-1 0,-2 1 0,0 0 0,0 0 0,2 0 0,2 0 0,-2 1 0,2-1 0,-3 1 0,3 0 0,-2 0 0,1 2 0,0-2 0,-1 1 0,0 1 0,5 1 0,2 4 0,-1 1 0,1 1 0,-1-1 0,-2 0 0,15 20 0,-11-14 0,23 26 0,-28-37 0,0 1 0,0 0 0,0-1 0,-2-2 0,13 7 0,18 9 0,-33-14 0,0-3 0,0 1 0,1 0 0,-1 1 0,-1-2 0,3 1 0,-2-2 0,0 2 0,1 0 0,-1-2 0,1 1 0,-1 0 0,1-1 0,0 1 0,0-1 0,-1 0 0,1 0 0,0 0 0,0-1 0,0 1 0,3-2 0,3 0 0,-1 1 0,2 0 0,16 2 0,-19-1 0,-2 1 0,0-1 0,1-1 0,-1 1 0,2-1 0,-2 1 0,0-2 0,0 1 0,1-1 0,8-3 0,-11 2 0,1 1 0,1 1 0,-1-1 0,0 0 0,1 1 0,-1 0 0,11 0 0,41 2 0,-22 0 0,75-1 0,-109 0 0,2 0 0,-1 0 0,-1-1 0,1 1 0,0-1 0,-1 0 0,2 1 0,-1-1 0,-1-1 0,0 1 0,2 1 0,-2-1 0,0-1 0,1 1 0,-1 1 0,0-3 0,1 2 0,0 0 0,-1 0 0,0 0 0,-1-2 0,1 1 0,0 1 0,0-1 0,-1 1 0,2-2 0,-2 2 0,1-1 0,0-4 0,0-4 0,0-2 0,0 2 0,-1-2 0,-1-10 0,0 2 0,0 9 0,1 0 0,-2 1 0,-1 0 0,1-1 0,0 1 0,-3-1 0,2 1 0,-9-13 0,10 17 0,0 0 0,1 2 0,0-2 0,-1 0 0,2 0 0,-1 1 0,1-10 0,0 8 0,-1 0 0,1 0 0,-1 0 0,0 0 0,-4-9 0,1 1 0,-3 1 0,1 0 0,-2 0 0,0 0 0,-1 3 0,1-2 0,-13-14 0,9 15 0,-19-30 0,26 33 0,-1-1 0,-1 1 0,0 1 0,-1-1 0,2 2 0,-2-1 0,-15-11 0,16 15 0,2-1 0,0 0 0,-1 0 0,1 0 0,1 0 0,-1-2 0,-4-6 0,5 6 0,-1 1 0,0-1 0,0 1 0,0 0 0,0 2 0,-9-9 0,8 10 0,-1-1 0,0 1 0,1-1 0,-15-4 0,19 8 0,-4-2 0,2-2 0,-1 2 0,2-2 0,-2 1 0,2 0 0,-2-1 0,1-1 0,1 2 0,-6-9 0,-7-6 0,9 10 0,1-3 0,-1 2 0,0-1 0,1-1 0,-6-15 0,-16-24 0,24 45 0,1 1 0,-1-1 0,-1 1 0,1 0 0,-1 1 0,2 0 0,-11-5 0,10 5 0,-1 0 0,0 1 0,2-1 0,-2-2 0,1 3 0,0-3 0,1 3 0,0-3 0,-1 1 0,-4-7 0,-2-15 0,8 21 0,-1-2 0,1 2 0,-1 0 0,-6-9 0,8 11 0,-2 1 0,2 1 0,-1-1 0,0 0 0,-1 0 0,1 1 0,0-1 0,-1 0 0,1 2 0,0-1 0,0-1 0,-1 1 0,0 1 0,-4-2 0,-17-3 0,0 1 0,1 2 0,-1 1 0,-39 2 0,56 0 0,1 0 0,-2 1 0,2 0 0,0 0 0,0 1 0,-1-1 0,1 1 0,1 1 0,-1-1 0,0 2 0,-7 5 0,-3 2 0,12-10 0,0-1 0,0 2 0,0-2 0,-1 0 0,2 0 0,-9 3 0,-12 3 0,18-5 22,-1-1-1,-1 1 0,0 1 0,0-3 1,-14 1-1,14 0-320,-1-1 1,1 1-1,-1 0 1,-12 4-1,11-2-6527</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488"/>
    </inkml:context>
    <inkml:brush xml:id="br0">
      <inkml:brushProperty name="width" value="0.025" units="cm"/>
      <inkml:brushProperty name="height" value="0.025" units="cm"/>
    </inkml:brush>
  </inkml:definitions>
  <inkml:trace contextRef="#ctx0" brushRef="#br0">1 258 24575,'1'0'0,"1"0"0,-2 0 0,2 0 0,0 1 0,-1-1 0,0 0 0,0 1 0,0 0 0,1-1 0,-1 1 0,0-1 0,0 2 0,0-2 0,0 1 0,0 0 0,1 0 0,-2-1 0,2 1 0,-2 0 0,1 1 0,0-1 0,0 1 0,14 30 0,-6-7 0,-3-20 0,-3 1 0,3-1 0,-1 1 0,0-2 0,1 2 0,0-2 0,0 0 0,0 0 0,1 0 0,0 0 0,10 3 0,5 3 0,-17-8 0,1 1 0,0-1 0,-1-1 0,1 1 0,1-2 0,-1 2 0,11-1 0,-12-1 0,1 0 0,0 0 0,-1 1 0,1-1 0,0 2 0,0-1 0,-1 1 0,1 1 0,8 3 0,-10-4 0,0 2 0,-1-2 0,2 1 0,-1 1 0,-2-1 0,2 1 0,-1 0 0,1 0 0,2 9 0,0-2 0,0 2 0,4 15 0,-6-17 0,0 0 0,1-1 0,-1 2 0,10 11 0,-8-15 0,2-1 0,0 0 0,-2 0 0,3 1 0,-1-3 0,2 1 0,-1 0 0,15 6 0,25 19 0,-21-9 0,-14-12 0,21 14 0,-29-19 0,-1-4 0,0 3 0,1-2 0,-1-1 0,1 1 0,0 0 0,0-1 0,8 2 0,-7-3 0,1 3 0,0-2 0,0 2 0,-1-2 0,1 3 0,0-1 0,6 5 0,20 7 0,-29-12 0,2-2 0,0 1 0,1-2 0,-1 1 0,13-1 0,11 3 0,-16-3 0,0 0 0,0 0 0,-1-2 0,1 1 0,26-8 0,-25 7 0,-15 2 0,2-1 0,-2-1 0,1 2 0,0-1 0,0 0 0,0 0 0,-1 1 0,0-2 0,1 1 0,-1-1 0,1 1 0,0 0 0,-1 0 0,0 0 0,0-2 0,0 2 0,1-1 0,-1 1 0,0-1 0,-1 0 0,1 1 0,-1-1 0,1 0 0,-1 0 0,1 1 0,0-5 0,1-5 0,-2-1 0,1 0 0,-2-16 0,1 0 0,1 21 0,0 3 0,0-3 0,1 1 0,-1 0 0,3 0 0,-3 2 0,2-2 0,4-6 0,-3 7 0,-1 0 0,-2 0 0,3 1 0,-2-2 0,0 1 0,-1-1 0,2 1 0,-3-1 0,3-10 0,-3 13 0,-1-1 0,1 0 0,0 1 0,-1-1 0,0 1 0,-1-1 0,2 1 0,-2 1 0,1-3 0,-1 2 0,1 0 0,-1 0 0,-3-5 0,4 8 0,-2-5 0,2 0 0,-1 2 0,0-2 0,1 2 0,-1-2 0,1 1 0,0-1 0,1 2 0,-1-8 0,2-43 0,0 21 0,-1 32 0,0-1 0,0 0 0,1 0 0,-1 0 0,2 0 0,-2 1 0,0-2 0,1 2 0,-1-1 0,1 1 0,0-2 0,-1 1 0,2 1 0,-1-1 0,-1 1 0,1-1 0,4-2 0,0 1 0,-2 0 0,2-1 0,-1 3 0,1-1 0,6-3 0,13-6 0,-22 7 0,1 3 0,0-2 0,-1 2 0,1-2 0,-2 0 0,2 0 0,-2 0 0,0 1 0,2-1 0,-1 0 0,-1-1 0,1-5 0,1 5 0,-2-1 0,0-1 0,0 0 0,0 2 0,0-2 0,-1 0 0,0-4 0,-1 6 0,1 3 0,0 0 0,-2-1 0,2 1 0,-1-2 0,1 2 0,-1-1 0,0 1 0,-1-2 0,1 2 0,0 0 0,0 0 0,0-1 0,-1 2 0,0-2 0,1 1 0,-3-2 0,-34-16 0,14 7 0,14 5 0,0-2 0,-1 1 0,1 0 0,2-1 0,-1 0 0,-11-17 0,18 25-51,-4-8-211,-1 1-1,0-1 0,1-1 0,-4-9 0,5 6-6563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489"/>
    </inkml:context>
    <inkml:brush xml:id="br0">
      <inkml:brushProperty name="width" value="0.025" units="cm"/>
      <inkml:brushProperty name="height" value="0.025" units="cm"/>
    </inkml:brush>
  </inkml:definitions>
  <inkml:trace contextRef="#ctx0" brushRef="#br0">104 490 24575,'1'-2'0,"0"1"0,-1-2 0,1 3 0,-1-2 0,1 0 0,-1 1 0,0-1 0,1 0 0,-1 1 0,0-1 0,0 0 0,0 0 0,0 1 0,0-1 0,-1 0 0,1 1 0,0-1 0,-1 1 0,1-1 0,-1 0 0,1 1 0,-2-1 0,2 1 0,-2 0 0,0-3 0,-4-2 0,2 2 0,-2-1 0,0-1 0,-12-5 0,13 8 0,1 0 0,-2-2 0,2 3 0,-1-3 0,2 2 0,-8-9 0,8 7 0,0-1 0,1 0 0,-2-1 0,3 1 0,-2-2 0,1 2 0,1 0 0,0-1 0,1 0 0,-1 0 0,1 0 0,0 0 0,2-13 0,-1 18 0,1 0 0,0-1 0,-1 1 0,0-2 0,1 3 0,1-2 0,-2 2 0,5-5 0,12-14 0,-10-4 0,-7 20 0,-1 2 0,2-1 0,-2 0 0,1 1 0,0 0 0,1-2 0,0 2 0,-1-1 0,0 1 0,1 0 0,0 0 0,3-4 0,-2 4 0,0 0 0,-2 0 0,0 0 0,3 0 0,-3-1 0,2-3 0,-2 5 0,0-1 0,-1 1 0,2 0 0,0 0 0,-1-2 0,0 3 0,0-2 0,0 1 0,1 0 0,0-1 0,-1 1 0,0 1 0,1-1 0,0 1 0,0-2 0,-1 2 0,4-1 0,0-1 0,1-1 0,1 2 0,-2-1 0,1-2 0,0 2 0,-2-2 0,2 1 0,-1-1 0,6-5 0,12-8 0,-21 16 0,0-1 0,1 1 0,-1 0 0,0 0 0,1 1 0,-2 0 0,1-1 0,0 1 0,0 0 0,2-1 0,0 1 0,-2 0 0,0 0 0,0 0 0,-1 0 0,2-1 0,-1 1 0,-1 0 0,1 0 0,1-2 0,-2 2 0,1-1 0,0 0 0,-1 1 0,1-1 0,0 0 0,-1 0 0,1-1 0,-2 1 0,5-2 0,5-13 0,-7 10 0,0 0 0,0 1 0,2 0 0,5-7 0,-9 11 0,-1 0 0,1 1 0,-1-1 0,1 1 0,-1-2 0,2 2 0,-1-1 0,0 1 0,0 0 0,-1 0 0,1-1 0,-1 1 0,1 0 0,0 0 0,1 0 0,-1-1 0,-1 1 0,1 0 0,0 0 0,0 0 0,0 0 0,0 0 0,-1 0 0,1 1 0,1-1 0,-1 0 0,0 0 0,0 1 0,-1-1 0,1 0 0,-1 0 0,2 0 0,-2 1 0,2-1 0,-1 2 0,-1-2 0,1 2 0,2 1 0,1 1 0,-1-1 0,-2 1 0,3 0 0,-2 0 0,0-1 0,4 11 0,-4-9 0,-1-2 0,2 2 0,-1 0 0,1-1 0,0 0 0,0-1 0,6 8 0,4 1-40,-8-7-225,0 0 0,-1-1 0,2 1 0,8 4 0,-8-6-6561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490"/>
    </inkml:context>
    <inkml:brush xml:id="br0">
      <inkml:brushProperty name="width" value="0.025" units="cm"/>
      <inkml:brushProperty name="height" value="0.025" units="cm"/>
    </inkml:brush>
  </inkml:definitions>
  <inkml:trace contextRef="#ctx0" brushRef="#br0">0 19 24575,'0'3'0,"1"-2"0,-1 1 0,0-1 0,0 2 0,1-1 0,-1-1 0,0 0 0,1 2 0,-1-2 0,2 1 0,-2-1 0,2 0 0,-1 1 0,0 0 0,-1-1 0,1 0 0,2 0 0,-2 1 0,0 0 0,0-2 0,0 1 0,1 0 0,0 0 0,0-1 0,-1 3 0,0-3 0,0 1 0,1-1 0,1 0 0,-2 1 0,1-1 0,3 1 0,6 1 0,1-2 0,-1 2 0,-1-2 0,15-2 0,-3 1 0,-5 1 0,1-1 0,28-5 0,-37 4 0,0 1 0,-1-3 0,2 1 0,-2-1 0,0 1 0,14-10 0,21-6-1365,-35 14-5461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491"/>
    </inkml:context>
    <inkml:brush xml:id="br0">
      <inkml:brushProperty name="width" value="0.025" units="cm"/>
      <inkml:brushProperty name="height" value="0.025" units="cm"/>
    </inkml:brush>
  </inkml:definitions>
  <inkml:trace contextRef="#ctx0" brushRef="#br0">0 394 24575,'1'-3'0,"-1"2"0,1-3 0,-1 3 0,1-1 0,-1-1 0,2 2 0,0-1 0,-1 0 0,0 0 0,0 1 0,0 0 0,2-1 0,-2 0 0,0 0 0,1 0 0,-1 2 0,1-1 0,1 0 0,-2-2 0,0 3 0,5-2 0,3-4 0,1 3 0,20-9 0,4 4 0,-21 5 0,-1 0 0,2-1 0,-2-1 0,19-9 0,-22 7 0,-1 2 0,14-13 0,-16 12 0,-1 1 0,2-1 0,0 1 0,0 1 0,12-8 0,-7 9 0,0-1 0,1 0 0,-2 0 0,2 3 0,-1-1 0,14-1 0,80 3 0,-47 1 0,-30 1 0,30-4 0,-59 2 0,1 0 0,-1 0 0,1 0 0,-1 0 0,2 0 0,-1-1 0,-1 1 0,1 0 0,-1 0 0,1-1 0,0 1 0,-1 0 0,0-1 0,1 1 0,-1 0 0,1-1 0,-1 1 0,2-1 0,-2-1 0,0 2 0,1-1 0,-1 1 0,0 0 0,1-2 0,-1 0 0,1-1 0,0 2 0,-1-1 0,0 0 0,0-1 0,0 1 0,0 0 0,0-3 0,-1-1 0,0 0 0,0 2 0,0-2 0,-1 0 0,-3-8 0,-20-24 0,18 27 0,-1-1 0,-10-24 0,2 4-1365,13 25-5461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492"/>
    </inkml:context>
    <inkml:brush xml:id="br0">
      <inkml:brushProperty name="width" value="0.025" units="cm"/>
      <inkml:brushProperty name="height" value="0.025" units="cm"/>
    </inkml:brush>
  </inkml:definitions>
  <inkml:trace contextRef="#ctx0" brushRef="#br0">8 394 24575,'-8'-113'0,"8"105"0,1-2 0,-1 1 0,1 1 0,0-1 0,2 1 0,-1-1 0,0 0 0,3 1 0,-2 0 0,0 0 0,2 0 0,0 0 0,-1 1 0,7-8 0,7-2 0,9-11 0,-22 23 0,-2 2 0,1-2 0,1 1 0,-1 0 0,1 1 0,0-2 0,-1 2 0,2 0 0,0 0 0,8-4 0,-10 6 0,21-14 0,-21 12 0,-1 1 0,2 0 0,-1-1 0,0 1 0,0 1 0,1-1 0,-1 0 0,1 1 0,-2 0 0,7-1 0,20-5 0,-25 6 0,0-2 0,0 2 0,-1 0 0,1 0 0,6 0 0,106-5 0,-112 6 0,1 0 0,0 1 0,-1-1 0,1 1 0,0 0 0,-1 1 0,1 0 0,-1-1 0,0 1 0,0 1 0,0-1 0,-1 1 0,2 0 0,-2 0 0,1 0 0,-1 1 0,0 0 0,6 6 0,4 0 0,-2 1 0,2-2 0,22 13 0,6 2 0,-40-21 0,1-1 0,-1 1 0,1 1 0,-1-1 0,0 0 0,1 0 0,-1 2 0,-1-2 0,1 1 0,1 4 0,8 16 0,-6-17 0,-1 0 0,2 0 0,-1-1 0,1 1 0,1-2 0,10 9 0,2 0 0,25 12 0,-43-26 0,2 2 0,1 0 0,-2-1 0,1 2 0,0-1 0,-1 0 0,0 1 0,1-1 0,-1 0 0,0 2 0,0-2 0,1 0 0,-2 2 0,1-1 0,-1 0 0,0 0 0,1 1 0,-1-2 0,0 1 0,-1 1 0,1-1 0,-1 1 0,1 3 0,0 1 0,1 0 0,1-1 0,0 1 0,-1-1 0,2 0 0,7 10 0,-7-11 0,-1 1 0,1-1 0,-2-1 0,1 2 0,0-1 0,-1 0 0,-1 1 0,1-1 0,-2 1 0,2 6 0,0 14 0,-2-19 0,1 0 0,-1 0 0,0 0 0,-1 1 0,-1-1 0,1 0 0,0 0 0,-1-1 0,-4 12 0,3-16 0,1 0 0,-1 1 0,1-1 0,-1-1 0,0 0 0,0 1 0,-6 3 0,5-3 0,1-2 0,-1 2 0,2 0 0,-1 0 0,1-1 0,-2 1 0,2 0 0,-5 7 0,-3 21-1365,7-23-5461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493"/>
    </inkml:context>
    <inkml:brush xml:id="br0">
      <inkml:brushProperty name="width" value="0.025" units="cm"/>
      <inkml:brushProperty name="height" value="0.025" units="cm"/>
    </inkml:brush>
  </inkml:definitions>
  <inkml:trace contextRef="#ctx0" brushRef="#br0">9 0 24575,'0'1'0,"1"-1"0,-1 0 0,0 0 0,1 1 0,-1-1 0,0 0 0,1 0 0,-1 0 0,2 1 0,-2-1 0,0 2 0,1-2 0,-1 0 0,0 1 0,0-1 0,0 1 0,1-1 0,-1 1 0,0-1 0,0 1 0,0-1 0,0 1 0,0-1 0,0 0 0,0 0 0,0 3 0,0 16 0,0-16 0,0 7 0,-1-1 0,0 1 0,-4 10 0,3-9 0,-1-2 0,2 1 0,-1 11 0,2 16 0,1 45 0,-1-79 0,1-2 0,-1 1 0,0 0 0,1 1 0,-1-1 0,2 0 0,-1 0 0,0 0 0,0-1 0,0 2 0,0-1 0,0-1 0,2 2 0,-2-2 0,0 1 0,1-1 0,-1 1 0,1-1 0,0 0 0,0 1 0,-1-1 0,5 1 0,3 1 0,0 1 0,-1-1 0,1-1 0,11 2 0,-20-4 0,2 1 0,0-1 0,-1 1 0,2-1 0,-2 2 0,0-1 0,1 0 0,0 0 0,0-1 0,0 2 0,-1 0 0,0-1 0,0 0 0,2 1 0,0 2 0,15 28 0,-16-27 0,2 0 0,-3 0 0,4 0 0,-3-1 0,7 9 0,23 16 0,-21-15 0,22 17 0,3 1 0,-34-27 0,1 0 0,1 0 0,-2 0 0,0 0 0,1-1 0,-1 2 0,-1-1 0,0 1 0,1-2 0,0 2 0,-2 0 0,1 8 0,-1-5 0,1-1 0,1 0 0,0 1 0,3 9 0,-3-13 0,1 1 0,-2 0 0,0 1 0,0-1 0,0 9 0,1 9 0,2-9 0,-1-1 0,2 0 0,10 20 0,-4-6 0,-9-21 0,3 1 0,-2 1 0,-1 1 0,3 9 0,-4-14 0,-1-2 0,0 1 0,0-1 0,0 2 0,0-2 0,-1 1 0,0 1 0,1-2 0,-1 1 0,0 0 0,-3 3 0,-2 8 0,-6 29 0,-1-6 0,1-14 0,-1-6 0,10-11-1365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494"/>
    </inkml:context>
    <inkml:brush xml:id="br0">
      <inkml:brushProperty name="width" value="0.025" units="cm"/>
      <inkml:brushProperty name="height" value="0.025" units="cm"/>
    </inkml:brush>
  </inkml:definitions>
  <inkml:trace contextRef="#ctx0" brushRef="#br0">2273 1 24575,'-1'9'0,"1"2"0,-1-2 0,-4 12 0,3-12 0,0 1 0,0 0 0,0 13 0,4 16 0,-2-25 0,2 1 0,-2 0 0,0 0 0,-2-1 0,0 1 0,-4 18 0,-3-12 0,-16 31 0,23-47 0,-1 0 0,0-2 0,0 0 0,-1 2 0,1-3 0,-1 3 0,1-1 0,-1-2 0,-1 1 0,2 0 0,-2 0 0,1-2 0,-1 3 0,0-3 0,1 1 0,-1-1 0,1 0 0,-2 2 0,-3-2 0,-12 1 0,2-1 0,-3 1 0,-29-5 0,6 2 0,-58-6 0,71 7 0,13 1 0,1-1 0,-26-2 0,39 0 0,-1 1 0,0-2 0,0 1 0,1 0 0,-1-2 0,0 1 0,1-1 0,-6-3 0,-25-16 0,3 13 0,28 9 0,1-1 0,-2 0 0,2 1 0,-2-1 0,1-1 0,0 1 0,0-1 0,0 0 0,1 1 0,1-2 0,-9-6 0,9 7 0,-1 0 0,2 1 0,-1 0 0,0 0 0,-1-1 0,1 2 0,-1 0 0,0-2 0,2 2 0,-2 0 0,0 0 0,1 0 0,-2 0 0,-4-1 0,-15-2 0,21 3 0,-2-2 0,3 2 0,-1-1 0,0 1 0,0-3 0,-4 0 0,-15-11 0,21 13 0,0 2 0,0 0 0,0-1 0,0 1 0,0 0 0,-1-1 0,1 1 0,0 0 0,0 0 0,0 0 0,-1 0 0,2 0 0,-2 0 0,1 0 0,0 0 0,-1 0 0,2 1 0,-4 0 0,4-1 0,0 0 0,0 0 0,-1 0 0,1 0 0,0 0 0,-1 0 0,1 2 0,0-2 0,0 0 0,0 0 0,0 0 0,0 1 0,0-1 0,0 0 0,-1 0 0,1 0 0,0 1 0,0-1 0,0 0 0,0 0 0,0 1 0,0-1 0,0 0 0,0 0 0,0 0 0,0 0 0,0 1 0,0-1 0,0 0 0,0 0 0,0 1 0,6 12 0,9 7 0,-6-11 0,-1 0 0,0 3 0,0-3 0,6 18 0,-9-20 0,-1 0 0,2-1 0,0 1 0,0 0 0,-1 0 0,10 6 0,-6-6 0,-2 1 0,1 0 0,7 11 0,-13-14 0,0 1 0,0-1 0,0 1 0,0-1 0,-1 1 0,-1 0 0,1 0 0,1 11 0,-1 0 0,0-7 0,0-2 0,-1 1 0,0-1 0,0 1 0,0-1 0,-1 1 0,0 0 0,-2-1 0,1 0 0,0 0 0,-2 0 0,2 0 0,-10 14 0,5-10 0,-33 46 0,25-35 0,13-21 0,-1 3 0,2-3 0,-2 1 0,1 2 0,-2-3 0,2 2 0,-1-2 0,-5 6 0,-15 10 0,-27 15 0,44-28 0,1-3 0,1-1 0,-2 3 0,0-3 0,1 2 0,-1-2 0,0 1 0,1-1 0,-1 0 0,0-1 0,1 1 0,-1-1 0,-8-1 0,-42 6 0,47-3 0,0-1 0,0 0 0,0-1 0,0 0 0,0 0 0,0-1 0,-1 1 0,-16-5 0,-2-10 0,23 13 0,2 0 0,-1-1 0,0 2 0,-1 0 0,2-1 0,-1 1 0,0-1 0,-1 1 0,2 0 0,-9 0 0,7 0 0,-2 1 0,1-1 0,1 0 0,-1-1 0,1-1 0,0 2 0,-1-2 0,0 1 0,-6-5 0,6 4 0,-1-1 0,-1 1 0,1-1 0,-10 0 0,12 1 0,-3 2 0,0-1 0,0 0 0,0 0 0,0-1 0,0 0 0,1-1 0,-11-5 0,-13-11 0,-22-15 0,49 33 0,0-2 0,1 1 0,-2-1 0,2 0 0,0 0 0,-1 0 0,2-1 0,-1 1 0,-3-7 0,-14-61 0,18 66 0,1-1 0,-1-1 0,2 1 0,-3 0 0,3-1 0,0-6 0,0 6 0,-1 0 0,1 0 0,-1 1 0,-1-1 0,-3-12 0,4 19 0,1-3 0,-1 3 0,-1-1 0,1 0 0,0 0 0,-1-1 0,0 2 0,0 0 0,1-2 0,0 2 0,-3-1 0,3 1 0,-1-1 0,-1 1 0,2 0 0,-2 0 0,2 0 0,-2 0 0,0 0 0,2 1 0,-3-2 0,-1 1 0,-28-2 0,26 2 0,-1 1 0,1-2 0,0 1 0,0-1 0,-7-3 0,-51-25 0,49 21 0,0 1 0,-32-13 0,37 19 0,-1 0 0,2 0 0,-2 1 0,1 1 0,-21 0 0,21 1 0,1-1 0,-2 0 0,1 0 0,0-1 0,0 0 0,-14-5 0,12 0 0,1 2 0,1-3 0,-1 1 0,1-1 0,-21-15 0,31 21 0,-6-4 0,-1 1 0,-1 0 0,2 1 0,-2 1 0,1-1 0,-16-3 0,-17 2 31,32 4-264,1 0 1,-1-1-1,1 1 0,0-3 1,-15-2-1,15 1-6593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495"/>
    </inkml:context>
    <inkml:brush xml:id="br0">
      <inkml:brushProperty name="width" value="0.025" units="cm"/>
      <inkml:brushProperty name="height" value="0.025" units="cm"/>
    </inkml:brush>
  </inkml:definitions>
  <inkml:trace contextRef="#ctx0" brushRef="#br0">1 26 24575,'167'-7'0,"-164"7"0,-1-1 0,-1 1 0,-1 0 0,2-1 0,0 0 0,0 1 0,-2-1 0,2 1 0,-1-1 0,0 1 0,1-3 0,-1 3 0,1-2 0,-1 1 0,0 1 0,-1-1 0,1 0 0,1 1 0,-2-2 0,1 2 0,0-1 0,0 1 0,0 0 0,-1 0 0,1-1 0,0 1 0,1 0 0,0-1 0,-2 1 0,1 0 0,0 0 0,0 0 0,0 0 0,1 0 0,-1 0 0,0 0 0,-1 0 0,1 1 0,1-1 0,-2 0 0,2 1 0,41 18 0,-33-15 0,0 2 0,2-1 0,11 3 0,-15-7 0,0 0 0,-1-1 0,1 1 0,-1-2 0,12 1 0,-12-1 0,-1 1 0,2-1 0,-1 1 0,0 1 0,-1-1 0,10 2 0,-12 1 0,0-2 0,1 1 0,-2 0 0,2 1 0,-2-1 0,1 0 0,0 2 0,0-2 0,-2 2 0,5 3 0,-5-5 0,0 1 0,2-1 0,-2 1 0,0-1 0,2 1 0,-2-1 0,2-1 0,-1 1 0,-1 1 0,2-2 0,-1 0 0,0 1 0,1-2 0,0 2 0,-1-1 0,1 0 0,3-1 0,20 2 0,18-1 0,-43-2 0,2 1 0,-1-1 0,0 0 0,0 1 0,0-1 0,1 0 0,-1-1 0,-1 1 0,2 0 0,-2-1 0,6-3 0,-6 4 0,0 0 0,1-2 0,-1 2 0,0 0 0,1 1 0,0-2 0,0 2 0,0-1 0,-1 1 0,0-1 0,2 1 0,3 0 0,38 1 0,-20 0 0,-19-1-91,-2 1 0,2 0 0,0-1 0,-2 1 0,1 0 0,1 1 0,-2-1 0,2 1 0,-2-1 0,1 3 0,0-3 0,-1 2 0,2 0 0,3 5 0,-3-6-6735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496"/>
    </inkml:context>
    <inkml:brush xml:id="br0">
      <inkml:brushProperty name="width" value="0.025" units="cm"/>
      <inkml:brushProperty name="height" value="0.025" units="cm"/>
    </inkml:brush>
  </inkml:definitions>
  <inkml:trace contextRef="#ctx0" brushRef="#br0">1 0 24575,'0'5'0,"-1"-1"0,2 1 0,-1-1 0,0 1 0,1-1 0,-1 0 0,1 1 0,1-1 0,0 1 0,-1 0 0,0-2 0,1 2 0,1-1 0,-1 0 0,0-1 0,1 2 0,0-3 0,-1 2 0,3 0 0,-2-1 0,1 0 0,-1-1 0,0 2 0,5 1 0,11 4 0,0 1 0,-1-2 0,2 0 0,0-1 0,-1-1 0,27 5 0,-29-9 0,0 1 0,29 0 0,-13-2 0,-22 0 0,1 1 0,-1 1 0,15 4 0,-18-4 0,-1-1 0,2 2 0,-1-3 0,0 0 0,1 0 0,-1 0 0,16-1 0,-22 0 0,1-1 0,-2 1 0,1 0 0,0 0 0,0-1 0,0 0 0,0 0 0,-1 1 0,2-1 0,-2-1 0,0 1 0,1 0 0,-1 0 0,0 0 0,1-1 0,0 2 0,0-4 0,1-1 0,0 0 0,0 0 0,-1 0 0,3-7 0,-4 7 0,1 2 0,-2-1 0,3 1 0,-2-1 0,1 1 0,0-1 0,0 2 0,1-2 0,-1 0 0,6-3 0,-7 6 0,2 0 0,-1-1 0,-1 1 0,2 1 0,-1-1 0,0 1 0,0-1 0,0 1 0,0 0 0,1 0 0,3-1 0,28 3 0,-14-1 0,-3 0 0,1 2 0,0-1 0,26 8 0,20 4 0,-39-11 0,0 0 0,-1-3 0,32 0 0,-53-2 0,1 1 0,-1 1 0,1-3 0,-1 1 0,-1 1 0,3 0 0,-3-2 0,2 1 0,-2 0 0,5-5 0,12-7 0,-16 13-114,0-2 1,0 2-1,-1 0 0,2 0 0,-1 0 1,1 0-1,-1 0 0,1 1 0,-1-2 1,0 2-1,5-1 0,-2 2-6712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497"/>
    </inkml:context>
    <inkml:brush xml:id="br0">
      <inkml:brushProperty name="width" value="0.025" units="cm"/>
      <inkml:brushProperty name="height" value="0.025" units="cm"/>
    </inkml:brush>
  </inkml:definitions>
  <inkml:trace contextRef="#ctx0" brushRef="#br0">163 922 24575,'-1'-1'0,"0"0"0,-2 1 0,2-2 0,0 2 0,-1-1 0,-1 1 0,2-1 0,0 1 0,-1-2 0,0 2 0,0 0 0,0 0 0,-2 0 0,-29 0 0,20 2 0,-9-1 0,16-1 0,-2 0 0,0 0 0,1 0 0,0 0 0,-12-4 0,19 4 0,-3-1 0,3 1 0,-1 0 0,1-1 0,-1 1 0,0-1 0,1 0 0,-1 1 0,0-2 0,1 1 0,-2 1 0,2-1 0,0 1 0,-1-1 0,1-1 0,0 2 0,-1-1 0,1-1 0,0 2 0,0-1 0,-1-1 0,1 2 0,0-1 0,0 0 0,0-1 0,2-32 0,-1 21 0,-1 5 0,0-1 0,0-1 0,2 2 0,0-1 0,0 1 0,0 0 0,1 0 0,6-13 0,-4 8 0,-2 10 0,-2-2 0,0 2 0,1-2 0,-1 2 0,2-1 0,-1 1 0,1-2 0,0 3 0,0-2 0,-1 1 0,2 1 0,-2-2 0,2 2 0,0-2 0,-2 2 0,3 0 0,5-4 0,4 0 0,-2-1 0,18-11 0,-20 10 0,2 2 0,0-1 0,14-6 0,-1 3 0,-12 5 0,-2 0 0,20-4 0,-8 6 0,-17 3 0,-2-1 0,1 1 0,-2-2 0,2 1 0,-1 0 0,1 0 0,-2 0 0,2-2 0,6-2 0,-3-1 0,2-1 0,-3 0 0,2-1 0,-1 1 0,-1-1 0,1 0 0,-2-1 0,1 0 0,6-14 0,-6 9 0,-1 2 0,0-2 0,-2 0 0,0-1 0,-1 2 0,3-24 0,-4 11 0,0-2 0,-5-36 0,3 63 0,0-1 0,0 1 0,-1 0 0,1-2 0,0 2 0,-1-1 0,1 1 0,-2-2 0,1 2 0,0 0 0,0-1 0,1 1 0,-1 1 0,0-3 0,-2 2 0,2 0 0,0 0 0,-3-2 0,-2 0 0,-1-2 0,0 3 0,-10-5 0,-11-6 0,-117-65 0,127 67 0,1 1 0,-23-19 0,-14-9 0,35 27-1365,13 8-5461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480"/>
    </inkml:context>
    <inkml:brush xml:id="br0">
      <inkml:brushProperty name="width" value="0.025" units="cm"/>
      <inkml:brushProperty name="height" value="0.025" units="cm"/>
    </inkml:brush>
  </inkml:definitions>
  <inkml:trace contextRef="#ctx0" brushRef="#br0">1 236 24575,'2'-1'0,"-1"-2"0,1 2 0,1 0 0,-2 0 0,0 0 0,2-2 0,-2 2 0,0 0 0,0-1 0,0 1 0,0-3 0,2 1 0,0-2 0,-1 0 0,2 0 0,-2-1 0,0 0 0,0 0 0,1 0 0,-3-1 0,1 2 0,0-2 0,0 1 0,-1 0 0,0-10 0,2-21 0,-2 34 0,0 1 0,2 0 0,-1 0 0,-1 1 0,1-3 0,0 3 0,0-1 0,0-1 0,0 2 0,1-1 0,0 0 0,-2 0 0,2 0 0,-1 1 0,2 0 0,-2-2 0,1 2 0,0 0 0,-1 0 0,2 0 0,-1 0 0,0 0 0,0-1 0,0 1 0,4 0 0,6-1 0,-1-1 0,2 2 0,-2 0 0,14 0 0,7 0 0,-28 0 0,-2 1 0,0-1 0,0-1 0,2 1 0,-2 0 0,0 0 0,1 0 0,-1-2 0,0 3 0,-1-2 0,4-1 0,-3 1 0,0-1 0,1 2 0,0 0 0,-2-2 0,2 2 0,0 0 0,-1 0 0,2 0 0,-3 0 0,6-1 0,14 0 0,2 1 0,35 2 0,-10 0 0,-45-1 0,0 0 0,0 1 0,-1-1 0,2 2 0,-1-2 0,0 1 0,0 0 0,-1 0 0,2 0 0,-2 0 0,0 2 0,2-2 0,-2 1 0,0 0 0,4 2 0,2 4 0,1 2 0,9 14 0,4 2 0,-16-21 0,-1 1 0,1-2 0,1 1 0,0-1 0,-2 0 0,2 1 0,1-2 0,6 3 0,-4-2 0,21 14 0,-27-14 0,3 0 0,-1 0 0,0-1 0,11 5 0,45 17 0,-16-5 0,-45-19 0,0-1 0,0 0 0,1 1 0,-1-1 0,0 1 0,0 1 0,0-1 0,0-1 0,-1 1 0,1 0 0,1 0 0,-2 0 0,2 1 0,-2-1 0,1 0 0,-1 0 0,0 0 0,1 1 0,5 27 0,-1-2 0,38 64 0,-41-84 0,1-1 0,1 1 0,-1-1 0,1 0 0,0 0 0,0-1 0,0 1 0,2 0 0,-2-2 0,10 9 0,3-4 0,-12-5 0,-1-2 0,1 2 0,-1-2 0,1 1 0,-1 1 0,0-1 0,-1 2 0,2-1 0,-2 0 0,6 9 0,19 32 0,-27-44 0,0 0 0,0 1 0,-1 0 0,1-1 0,0 0 0,-1 1 0,2-1 0,-1 2 0,-1-2 0,1 1 0,-1-1 0,0 2 0,0-2 0,0 1 0,0 0 0,0 0 0,0 0 0,0-1 0,0 1 0,0-1 0,0 2 0,-1-2 0,0 0 0,1 1 0,-2 0 0,0 1 0,-1 3 0,-1-2 0,0 1 0,0 0 0,0-1 0,-1 0 0,-6 4 0,5-4 0,3 0 0,-2 1 0,1-1 0,0 2 0,2-1 0,-7 8 0,5-6 0,1-2 0,-2 2 0,2-2 0,-2 0 0,-4 5 0,5-6 0,-1 1 0,0 0 0,-1-2 0,1 0 0,0 2 0,-1-3 0,0 2 0,0-2 0,1 2 0,-2-3 0,1 1 0,-1-1 0,1 2 0,0-2 0,-11 0 0,15 0 0,-3 0 0,3-1 0,-2 1 0,2 0 0,-1 2 0,0-2 0,1 0 0,-1 1 0,0 0 0,2 0 0,-2 0 0,0-1 0,1 2 0,0 0 0,1-1 0,-2 1 0,2-1 0,-3 6 0,2-6 0,-1 3 0,1-3 0,-1 2 0,0-2 0,0 3 0,1-3 0,-2 0 0,2 2 0,-2-2 0,-5 4 0,-42 19-1365,44-22-5461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498"/>
    </inkml:context>
    <inkml:brush xml:id="br0">
      <inkml:brushProperty name="width" value="0.025" units="cm"/>
      <inkml:brushProperty name="height" value="0.025" units="cm"/>
    </inkml:brush>
  </inkml:definitions>
  <inkml:trace contextRef="#ctx0" brushRef="#br0">26 136 24575,'-3'-3'9,"0"-1"-1,1 1 1,-1 0-1,2-2 1,-3 1 0,3 0-1,0 0 1,-1 0-1,0 0 1,2 0-1,-1-1 1,0 0-1,0-5 1,1 3-195,0-1 1,0 1-1,1 1 0,-1-2 1,1 1-1,0 0 1,5-11-1,-2 12-6640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499"/>
    </inkml:context>
    <inkml:brush xml:id="br0">
      <inkml:brushProperty name="width" value="0.025" units="cm"/>
      <inkml:brushProperty name="height" value="0.025" units="cm"/>
    </inkml:brush>
  </inkml:definitions>
  <inkml:trace contextRef="#ctx0" brushRef="#br0">0 239 24575,'2'0'0,"1"0"0,-1 0 0,0-1 0,-1 1 0,3 0 0,-3-1 0,2 0 0,-2 1 0,2 0 0,-1-1 0,0-2 0,-1 2 0,2 1 0,-1-1 0,-1 0 0,1-2 0,-1 2 0,2 0 0,-2 0 0,0-1 0,2-4 0,3-1 0,-2-2 0,-1 2 0,2-2 0,0-10 0,-4 14 0,1-2 0,0 3 0,0-2 0,0 0 0,1 2 0,0-1 0,0-1 0,1 2 0,4-8 0,11-2 0,-13 10 0,0-1 0,-1 0 0,10-9 0,-14 11 0,2 2 0,-2-3 0,1 3 0,-2-1 0,1-2 0,0 2 0,0 0 0,1-1 0,-1 0 0,-1 1 0,0-1 0,0 1 0,0-6 0,0-8-1365,0 10-5461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00"/>
    </inkml:context>
    <inkml:brush xml:id="br0">
      <inkml:brushProperty name="width" value="0.025" units="cm"/>
      <inkml:brushProperty name="height" value="0.025" units="cm"/>
    </inkml:brush>
  </inkml:definitions>
  <inkml:trace contextRef="#ctx0" brushRef="#br0">901 1 24575,'-2'1'0,"0"0"0,0 0 0,0 1 0,0-1 0,0 0 0,-1 0 0,1 0 0,-5 0 0,3 2 0,-11 2 0,8-2 0,0 0 0,0 0 0,0 0 0,2 2 0,-2-2 0,-7 6 0,10-5 0,-2-2 0,1 0 0,0 1 0,0-1 0,0 0 0,-1 0 0,1-1 0,0 0 0,-1 0 0,0 0 0,0-1 0,1 0 0,-7 0 0,-29 4 0,13-1 0,20-2 0,1 0 0,0 1 0,-11 1 0,15-1 0,0 0 0,1-2 0,0 1 0,-1 1 0,1-1 0,0 1 0,0 1 0,-1-2 0,1 0 0,0 1 0,1 1 0,-5 3 0,-4 9 0,-19 16 0,-7 9 0,33-37 0,2-2 0,0 1 0,0-1 0,-1 0 0,0 0 0,0 1 0,1-1 0,-1 0 0,0 0 0,1-1 0,-2 1 0,1 0 0,1-1 0,-3 2 0,3-2 0,-1 1 0,0-1 0,1 0 0,-3 0 0,3 0 0,-1 0 0,-3 0 0,-5-1 0,-1-2 0,0 1 0,-14-5 0,-12-2 0,30 9 0,0 0 0,1-1 0,-1-2 0,1 2 0,0 0 0,-1-1 0,1-1 0,-10-4 0,12 5 0,-1 0 0,0 1 0,0-1 0,-1 0 0,2 1 0,-2 0 0,0 1 0,-7-2 0,9 2 0,1 0 0,-1 0 0,1 0 0,0 1 0,-1 0 0,2-1 0,-2 0 0,1 1 0,0 0 0,-1 1 0,2-2 0,-1 2 0,0 0 0,0-1 0,-3 3 0,2 0 0,-2 1 0,0-2 0,0 1 0,0-1 0,0 0 0,0 0 0,-1-1 0,-7 3 0,8-5 0,0 2 0,1 1 0,0-2 0,-1 1 0,2 2 0,-2-3 0,1 2 0,1 1 0,-1-1 0,1 1 0,-1-1 0,1 0 0,-3 7 0,-7 5 0,12-13 0,1-1 0,-2 2 0,1-1 0,0 0 0,1 2 0,0-3 0,-1 2 0,0 0 0,2-1 0,-1 0 0,0 2 0,0-2 0,1 1 0,-1 0 0,0 3 0,-1 9 0,0 1 0,-5 14 0,4-20 0,1 2 0,0-1 0,0 1 0,1-2 0,1 16 0,1-22 0,0 0 0,0 0 0,1 0 0,0 1 0,-1-2 0,1 1 0,1 0 0,-1-2 0,5 9 0,-4-7 0,0 0 0,1 1 0,-2-1 0,0 2 0,4 7 0,-4-9 0,0 0 0,-1 0 0,1 1 0,0-1 0,-1 0 0,3 0 0,-2-1 0,2 2 0,-2-2 0,6 5 0,0-1 0,1 0 0,-1-1 0,11 5 0,4 5 0,26 17 0,-36-26 0,-2 2 0,1 0 0,0 1 0,-1 0 0,0 1 0,10 13 0,-17-18 0,0 1 0,0-1 0,0 1 0,-2-1 0,2 2 0,-3-1 0,1 0 0,1 1 0,-2-1 0,1 13 0,2 10 0,6-4 0,-8-19 0,1-1 0,-2 1 0,1 0 0,1 12 0,-3-17 0,0-1 0,0 1 0,0 0 0,0 0 0,0-1 0,-1 1 0,1-1 0,-1 2 0,0-1 0,1-1 0,-2 0 0,2 2 0,-1-2 0,0 1 0,0-1 0,0 0 0,0 1 0,0-1 0,-1 1 0,0-1 0,1 0 0,-2 2 0,-55 29 0,54-30 0,2 1 0,-2 0 0,2 0 0,-1-1 0,0 1 0,1 1 0,0-2 0,0 2 0,-2 2 0,-12 19 0,3-7-1365,9-12-5461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01"/>
    </inkml:context>
    <inkml:brush xml:id="br0">
      <inkml:brushProperty name="width" value="0.025" units="cm"/>
      <inkml:brushProperty name="height" value="0.025" units="cm"/>
    </inkml:brush>
  </inkml:definitions>
  <inkml:trace contextRef="#ctx0" brushRef="#br0">25 36 24575,'-2'0'0,"1"-1"0,-2-2 0,-1-1 0,-1-2 0,2 0 0,-1-2 0,1 0-8191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02"/>
    </inkml:context>
    <inkml:brush xml:id="br0">
      <inkml:brushProperty name="width" value="0.025" units="cm"/>
      <inkml:brushProperty name="height" value="0.025" units="cm"/>
    </inkml:brush>
  </inkml:definitions>
  <inkml:trace contextRef="#ctx0" brushRef="#br0">551 810 24575,'0'-2'0,"0"-1"0,-1 0 0,0 0 0,1 2 0,-1-3 0,1 2 0,-1 0 0,0-1 0,-1 2 0,0-1 0,1 0 0,0-1 0,-1 1 0,1 1 0,-2-3 0,1 3 0,-4-3 0,4 1 0,-1 1 0,0 0 0,1 0 0,0-1 0,1 1 0,-2-1 0,1 1 0,1-1 0,-1 0 0,1 0 0,-3-5 0,3 3 0,-1-1 0,0 2 0,0-1 0,0 0 0,0 1 0,-2-1 0,-5-8 0,-27-25 0,29 31 0,-6-3 0,0 0 0,0-2 0,-2 4 0,2-1 0,-2 1 0,-1-1 0,0 3 0,1-1 0,-20-5 0,21 7 0,1 2 0,-2-2 0,0 3 0,1 1 0,-1-1 0,-19 0 0,21 2 0,6 0 0,0 2 0,1-2 0,-2 0 0,3-2 0,-1 1 0,-1 1 0,0-1 0,1-1 0,0 1 0,-8-5 0,-1 0 0,11 4 0,-1-1 0,0 2 0,2-1 0,-1 0 0,-7-5 0,10 7 0,1-3 0,-1 2 0,0 1 0,1-1 0,-1 0 0,0 0 0,-1 0 0,2-1 0,0 1 0,-1 0 0,1 0 0,0-1 0,-1 2 0,1-1 0,0-2 0,0 2 0,-1 0 0,1 0 0,0 0 0,1-2 0,-1 2 0,0 0 0,0-3 0,2 0 0,0-2 0,0 1 0,0 1 0,-1-1 0,3 1 0,-2-1 0,1 0 0,1 2 0,-1-2 0,1 2 0,-1-2 0,0 2 0,2-1 0,0 2 0,-1-3 0,0 3 0,9-5 0,-7 4 0,1-1 0,-2-1 0,1 2 0,0-2 0,0 1 0,-2-1 0,1-1 0,-1 2 0,1-2 0,-1 0 0,0 2 0,-1-3 0,1 1 0,-1 0 0,4-10 0,-4 7 0,2-5 0,10-23 0,-13 33 0,-1 2 0,0-2 0,3 2 0,-2-1 0,0 0 0,0 0 0,0 1 0,1-1 0,0 1 0,0 0 0,0-1 0,5-1 0,-4 1 0,-1 0 0,0 2 0,2-3 0,-3 1 0,2 1 0,-2-2 0,1 1 0,0-1 0,0 1 0,-2-1 0,3 1 0,0-8 0,0 4 0,0 0 0,0 2 0,6-9 0,6-7 0,-15 17 0,0 2 0,1-1 0,1 0 0,-2 1 0,1 0 0,0-1 0,1 1 0,-1 0 0,0 0 0,2 0 0,2-3 0,0 1 0,0 1 0,-1-2 0,0 0 0,9-7 0,-11 7 0,0 0 0,2 2 0,0-1 0,-2 1 0,2 0 0,0 0 0,6-4 0,-10 7 0,1 0 0,0-1 0,-1 1 0,2 0 0,-1-1 0,-1 1 0,1 0 0,1 0 0,-2 0 0,2 1 0,-2-1 0,2 0 0,-1 1 0,0-1 0,-1 0 0,2 1 0,-2-1 0,1 2 0,0-1 0,-1 0 0,2 0 0,-2 0 0,0 0 0,4 3 0,30 24 0,74 42 0,-106-68 0,0 1 0,-1-2 0,0 1 0,2 1 0,-2-1 0,0 0 0,1 2 0,-1-2 0,0 0 0,-1 1 0,2 0 0,-1 1 0,-1-2 0,3 6 0,4 10 0,-4-13 0,0 2 0,0-2 0,1 0 0,-1 0 0,2 1 0,9 7 0,-10-9 0,2 1 0,-1 1 0,-2-2 0,2 3 0,6 7 0,-8-5 0,2-1 0,1 0 0,0 1 0,-1-3 0,1 1 0,1 1 0,-1-1 0,1-1 0,16 9 0,-22-12 0,3-1 0,-2 0 0,-1 0 0,2 2 0,-1-3 0,0 1 0,0 3 0,-1-3 0,4 6 0,18 35 0,-10-18 0,-10-15 0,1 1 0,-1 0 0,0 0 0,-2 1 0,2 11 0,6 13 0,-9-29 0,0-1 0,1-1 0,-2 2 0,1 0 0,-1-1 0,0 0 0,0 1 0,-1-1 0,0 8 0,0-11 0,0 2 0,-2-1 0,2 1 0,-1-2 0,0 2 0,-1 0 0,1-2 0,0 1 0,-2-1 0,1 0 0,1 1 0,-2-1 0,-2 4 0,3-7 0,1 3 0,2-1 0,-1-1 0,-1 0 0,0 2 0,1-2 0,1 0 0,-1 1 0,-1 1 0,2-2 0,-1 1 0,1 0 0,-1 1 0,1-1 0,0-1 0,0 1 0,0 1 0,0-2 0,0 1 0,0 0 0,0 1 0,0-1 0,1 3 0,-1-3 0,1 0 0,0 2 0,0-3 0,0 2 0,0 0 0,1-1 0,0 0 0,-1 1 0,0-1 0,0 0 0,2 1 0,-1-2 0,0 1 0,0 0 0,0 0 0,4 2 0,26 9 0,-27-12 0,1 1 0,-2 0 0,2 1 0,-2-2 0,2 1 0,8 9 0,-4-5 0,-1 2 0,18 7 0,-20-13 0,1 3 0,-1-3 0,-1 3 0,1-1 0,-2 1 0,1 0 0,0-1 0,-1 2 0,8 8 0,-7-7 0,-2-1 0,0 2 0,0-1 0,1-1 0,-2 3 0,-1-2 0,2 1 0,-2 0 0,-1-1 0,2 1 0,-1 0 0,-1 14 0,-1-4 0,7 34 0,-4-35 0,-1-2 0,0 1 0,-2 23 0,0-35 0,-2-2 0,2 1 0,-1 1 0,0-2 0,0 0 0,0 2 0,0-2 0,0 0 0,-2 2 0,2-2 0,-3 4 0,-28 24 0,25-23 0,0-1 0,-11 13 0,16-16 0,0-1 0,0 0 0,1 1 0,0 0 0,0-2 0,0 3 0,-1-2 0,2 0 0,-1 2 0,0-2 0,1 2 0,0-1 0,-1 4 0,2-6 0,-1 2 0,1-2 0,-1 1 0,1-1 0,1 2 0,-2-1 0,2-1 0,-2 1 0,1-1 0,1 1 0,-1 0 0,1-1 0,-1 0 0,0 0 0,1 2 0,-1-2 0,4 1 0,35 20 0,-32-17 0,-5-4 0,1 1 0,-2-2 0,1 1 0,1 1 0,-1-1 0,0 0 0,1-1 0,-1 0 0,1 0 0,-1 0 0,1 0 0,-2 0 0,7-2 0,-3 0 0,-1 1 0,1-1 0,0 1 0,-1-2 0,1 1 0,9-6 0,-12 6 0,1 1 0,-1-2 0,1 1 0,-1 2 0,0-1 0,1 0 0,0-1 0,0 2 0,-1-1 0,2 1 0,-1-1 0,0 1 0,-1 1 0,2-1 0,3 1 0,-3 1 0,1-1 0,0 0 0,-2 1 0,2 1 0,0-1 0,-3-1 0,3 3 0,-2-2 0,10 8 0,3 6 0,-11-11 0,0 0 0,-1 0 0,1 0 0,10 5 0,-14-8 0,1-1 0,-1 0 0,0-1 0,0 1 0,0-1 0,1 1 0,-2-1 0,2 0 0,-1 0 0,0 0 0,0 0 0,0 0 0,1 0 0,-1 0 0,0 0 0,1-1 0,-1 1 0,0-1 0,0 1 0,3-2 0,-3 0 0,2 1 0,-2 0 0,1 0 0,1 0 0,-2 1 0,1-1 0,1 1 0,-1 0 0,1 0 0,-2 0 0,3 0 0,-3 0 0,1 0 0,0 1 0,1-1 0,4 3 0,-3-2 0,-1 2 0,1-1 0,-1 0 0,0 2 0,0-1 0,0 0 0,-1 0 0,1-1 0,-1 3 0,5 4 0,-1 2 0,0-1 0,-2 2 0,0-2 0,1 3 0,-3-2 0,0 1 0,4 17 0,-1 9 0,1 1 0,-3 62 0,-4-96-111,0-4 7,1 0-1,-1 0 1,0 0-1,0 0 1,-1 0-1,1 2 1,0-2-1,-1 0 1,1 0-1,0 0 0,-2 3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03"/>
    </inkml:context>
    <inkml:brush xml:id="br0">
      <inkml:brushProperty name="width" value="0.025" units="cm"/>
      <inkml:brushProperty name="height" value="0.025" units="cm"/>
    </inkml:brush>
  </inkml:definitions>
  <inkml:trace contextRef="#ctx0" brushRef="#br0">0 276 24575,'10'-8'0,"1"0"0,0 0 0,1 1 0,17-8 0,-1 0 0,-28 15 0,14-8 0,23-18 0,-33 22 0,1 0 0,0 0 0,-1-1 0,-1 0 0,2 1 0,-2-2 0,5-8 0,6-8 0,3-9 0,-14 24 0,-2 4 0,1-1 0,-2-1 0,2 2 0,-1 1 0,1-2 0,-1 2 0,2-2 0,-1 1 0,-1 1 0,3-2 0,-2 2 0,0 0 0,0-2 0,2 3 0,-1-3 0,5-1 0,1 2 0,0 0 0,1-1 0,-2 1 0,1 1 0,1 0 0,-1 1 0,0 0 0,1 0 0,-1 1 0,20 2 0,-1-2 0,-24 0 0,-1 0 0,1 1 0,-1 1 0,1-1 0,-1 0 0,-1 0 0,2 0 0,-1 0 0,1 2 0,-1-2 0,-1 0 0,2 2 0,-3-1 0,2 0 0,-1 0 0,4 5 0,-1-3 0,-3-1 0,1-1 0,1 1 0,-1 0 0,2 0 0,-2-1 0,1 0 0,0 0 0,5 2 0,-6-3 0,-2-1 0,1 1 0,-1 0 0,1-1 0,1 0 0,-2 2 0,1-1 0,-1 0 0,0 0 0,2 0 0,-2 0 0,0 1 0,0-2 0,0 2 0,2-1 0,-2 0 0,-1 1 0,1 0 0,2 1 0,-2 1 0,-1 0 0,2 1 0,-2-2 0,1 1 0,0 0 0,-1 0 0,-1 9 0,0 10 0,-10 46 0,7-34-374,-1-2 0,3 59 0,2-87 131,0 0-6583</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04"/>
    </inkml:context>
    <inkml:brush xml:id="br0">
      <inkml:brushProperty name="width" value="0.025" units="cm"/>
      <inkml:brushProperty name="height" value="0.025" units="cm"/>
    </inkml:brush>
  </inkml:definitions>
  <inkml:trace contextRef="#ctx0" brushRef="#br0">0 0 24575,'2'1'0,"-1"-1"0,1 0 0,-1 1 0,1-1 0,-1 0 0,0 1 0,0-1 0,1 2 0,-1-2 0,0 1 0,1 0 0,-1 0 0,-1 0 0,1 0 0,1-1 0,-1 3 0,0-2 0,0-1 0,1 4 0,-2-2 0,2 0 0,0-1 0,0 1 0,-2 0 0,2 0 0,0-1 0,1 0 0,-2 0 0,3 3 0,65 14 0,-60-13 0,-1 0 0,0-1 0,0 2 0,9 6 0,16 11 0,2-6 0,-26-12 0,-1-2 0,2 2 0,-3 1 0,16 9 0,-20-13 0,-1 0 0,0 0 0,0 1 0,0 0 0,0 0 0,0 0 0,-1-1 0,2 1 0,-2 0 0,-1 1 0,1-2 0,0 1 0,0 0 0,0 1 0,-1-1 0,1 0 0,-1 1 0,0 3 0,-1 2 0,1 1 0,-2-1 0,0 2 0,-1-1 0,1 1 0,-6 11 0,-3 1 0,-18 30 0,12-32 88,15-18-330,-2 0 0,2 0 0,-1 0-1,2 1 1,-5 5 0,4-3-6584</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05"/>
    </inkml:context>
    <inkml:brush xml:id="br0">
      <inkml:brushProperty name="width" value="0.025" units="cm"/>
      <inkml:brushProperty name="height" value="0.025" units="cm"/>
    </inkml:brush>
  </inkml:definitions>
  <inkml:trace contextRef="#ctx0" brushRef="#br0">1 66 24575,'5'-4'0,"-1"1"0,1-1 0,-1 2 0,2 1 0,-2-3 0,2 3 0,-1-1 0,0 0 0,1 0 0,0 1 0,0 1 0,6-2 0,-4 1 0,1 0 0,-2 0 0,1-2 0,1 1 0,6-4 0,-5 1 0,0 2 0,1-2 0,0 3 0,-1 0 0,2-1 0,21 0 0,70 3 0,-48 1 0,26-1-1365,-74 0-5461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06"/>
    </inkml:context>
    <inkml:brush xml:id="br0">
      <inkml:brushProperty name="width" value="0.025" units="cm"/>
      <inkml:brushProperty name="height" value="0.025" units="cm"/>
    </inkml:brush>
  </inkml:definitions>
  <inkml:trace contextRef="#ctx0" brushRef="#br0">44 320 24575,'1'0'0,"-1"-1"0,0 1 0,0 0 0,2-1 0,-2 1 0,0-1 0,1 1 0,-1-2 0,0 2 0,0 0 0,1-1 0,-1 1 0,0-1 0,0 1 0,0 0 0,0-1 0,0 1 0,1 0 0,-1-1 0,0 0 0,0 1 0,0-3 0,1-13 0,-1 14 0,0-2 0,0 2 0,1 0 0,-1-1 0,0 0 0,0 1 0,0-2 0,0 2 0,0-2 0,-1 2 0,1 0 0,0-2 0,-2 2 0,1 0 0,1-2 0,-1 3 0,-1-2 0,0 0 0,1 1 0,-4-5 0,1 1 0,-2-1 0,3 0 0,-1 0 0,0 1 0,2-1 0,-2-1 0,2 1 0,0-2 0,0 1 0,1 0 0,-1-13 0,2 20 0,0 0 0,0 0 0,1 0 0,-1 0 0,0 0 0,1 1 0,-1-2 0,1 1 0,-1 0 0,0 0 0,2 1 0,-2-1 0,1 0 0,0-1 0,0 2 0,-1-1 0,1 0 0,-1 1 0,1-1 0,2 0 0,-3 1 0,1 0 0,2-1 0,30-12 0,-17 7 0,23-4 0,-31 9 0,0-2 0,-3 1 0,3 0 0,-1-1 0,12-5 0,-16 6 0,1 1 0,1-2 0,0 2 0,-1-1 0,1 1 0,7-1 0,-7 2 0,-2 0 0,1-2 0,0 1 0,-2 1 0,3-1 0,-2-1 0,1 1 0,-1-1 0,1 0 0,-1 0 0,5-4 0,-4 3 0,1 0 0,-1 1 0,0-2 0,2 3 0,-2-2 0,1 2 0,0-2 0,0 2 0,0 0 0,1 0 0,7-1 0,9-1 0,30 3 0,-46 0 0,30 0 0,-25-1 0,-2 0 0,0 1 0,0 0 0,0 1 0,0 0 0,0 0 0,0 2 0,1-1 0,9 4 0,6 5 0,-15-6 0,1 1 0,1-3 0,-2 1 0,18 4 0,56 8 0,-83-15 0,3 0 0,-2 1 0,1-2 0,0 2 0,-1-1 0,0 0 0,-1 1 0,3 0 0,-2 0 1,0-1-1,-1 1 0,2 0 0,0 2 0,19 34 36,-4-8-1438,-14-24-5424</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07"/>
    </inkml:context>
    <inkml:brush xml:id="br0">
      <inkml:brushProperty name="width" value="0.025" units="cm"/>
      <inkml:brushProperty name="height" value="0.025" units="cm"/>
    </inkml:brush>
  </inkml:definitions>
  <inkml:trace contextRef="#ctx0" brushRef="#br0">182 530 24575,'0'0'0,"0"1"0,0 0 0,0-1 0,0 0 0,0 0 0,0 0 0,0 0 0,0 1 0,0-1 0,0 0 0,0 0 0,-1 0 0,1 1 0,0-1 0,-1 0 0,1 0 0,0 1 0,0-1 0,0 0 0,0 0 0,0 0 0,0 0 0,-1 0 0,1 0 0,0 0 0,0 0 0,-1 0 0,1 1 0,0-1 0,0 0 0,-2 0 0,2 0 0,0 0 0,0 0 0,-1 0 0,1 0 0,-1 0 0,1 0 0,0 0 0,0 0 0,0 0 0,0 0 0,-1-1 0,1 1 0,0 0 0,0 0 0,-1 0 0,1 0 0,0 0 0,0 0 0,-1 0 0,1 0 0,0 0 0,0-1 0,-15-10 0,13 7 0,-1 2 0,2-3 0,-1 3 0,0-2 0,-1 1 0,1-1 0,0 1 0,-2 1 0,2-2 0,-1 1 0,-1 0 0,1 1 0,-1 0 0,1 0 0,0-1 0,-1 1 0,0 1 0,-5-3 0,4 3 0,0-2 0,0 1 0,0 0 0,2-1 0,-2 0 0,1 0 0,-1 1 0,2-2 0,-2 1 0,2-1 0,0 1 0,-1-2 0,-4-4 0,7 5 0,0 1 0,-1-1 0,2 1 0,-1 1 0,0-2 0,1 1 0,0-1 0,0 1 0,0-5 0,0 4 0,0 0 0,0 0 0,-1 1 0,1-2 0,-1 2 0,1-1 0,-3-5 0,-3-5 0,2-1 0,1 0 0,0 1 0,0-1 0,2-1 0,0-23 0,2 30 0,0 1 0,0 0 0,2-1 0,-1 1 0,0 0 0,2 1 0,-1-1 0,1 0 0,0 0 0,1 1 0,7-10 0,-10 15 0,0 0 0,0 0 0,1-1 0,0 1 0,-1 1 0,0-2 0,2 2 0,-2 0 0,1-1 0,3-1 0,36-9 0,-19 6 0,-15 1 0,1 2 0,0-2 0,-1 1 0,9-8 0,-9 6 0,-1 2 0,1-1 0,0 0 0,16-5 0,19-3-1365,-37 11-5461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481"/>
    </inkml:context>
    <inkml:brush xml:id="br0">
      <inkml:brushProperty name="width" value="0.025" units="cm"/>
      <inkml:brushProperty name="height" value="0.025" units="cm"/>
    </inkml:brush>
  </inkml:definitions>
  <inkml:trace contextRef="#ctx0" brushRef="#br0">116 0 24575,'-20'21'0,"15"-18"0,0 0 0,0 1 0,1 0 0,1-1 0,-2 2 0,2-2 0,0 2 0,-1-1 0,2 1 0,-2 0 0,2 1 0,-1-2 0,0 1 0,2 1 0,-1-2 0,0 12 0,-9 16 0,-9 44 0,19-67 0,0-2 0,0 2 0,1-1 0,0 1 0,0-1 0,2 1 0,0 9 0,3-6 0,-1-1 0,9 17 0,0 2 0,1-8 0,-13-21 0,2 1 0,-2 0 0,0 0 0,0-1 0,0 2 0,0-1 0,0 0 0,1-1 0,-2 2 0,1-1 0,0 0 0,-1 1 0,1-1 0,-1 5 0,0 10 0,0-7 0,0 0 0,0-1 0,-2 15 0,1-20 0,-1-1 0,1 0 0,1-1 0,-1 3 0,-1-3 0,1 0 0,0 1 0,-2 0 0,1-1 0,1 2 0,-1-2 0,-1-1 0,1 3 0,-5 0 0,4 0 0,0-1 0,0 0 0,1 0 0,-1 1 0,0-1 0,2 1 0,-2-1 0,1 0 0,1 2 0,-3 6 0,-9 41 0,12-48-136,1 1-1,0-2 1,0 2-1,0-2 1,1 2-1,-1 0 1,1-1-1,0 0 0,3 6 1,-2-1-6690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08"/>
    </inkml:context>
    <inkml:brush xml:id="br0">
      <inkml:brushProperty name="width" value="0.025" units="cm"/>
      <inkml:brushProperty name="height" value="0.025" units="cm"/>
    </inkml:brush>
  </inkml:definitions>
  <inkml:trace contextRef="#ctx0" brushRef="#br0">1 219 24575,'0'-3'0,"0"1"0,0 0 0,0 0 0,0 0 0,1 0 0,-1-1 0,1 1 0,-1 0 0,1 0 0,-1 0 0,2 0 0,-1 0 0,0 1 0,0-3 0,0 3 0,0 0 0,3-4 0,0 3 0,0-2 0,0 1 0,1 2 0,-1-2 0,1 0 0,5 0 0,-9 3 0,11-6 0,-2 2 0,0 0 0,18-11 0,-26 13 0,1 0 0,-1 0 0,2 0 0,-2-1 0,0 1 0,1-2 0,0 2 0,-2 0 0,2-2 0,-1 1 0,-1 1 0,4-8 0,-4 6 0,1-1 0,0 0 0,1 1 0,0-1 0,-1 1 0,2 0 0,-1 1 0,0-2 0,1 2 0,-1-1 0,2 1 0,-2-1 0,2 2 0,-1-2 0,1 2 0,0-1 0,-1 1 0,1 0 0,-1 0 0,2 1 0,0-1 0,-2 1 0,2 0 0,4-1 0,21-4 0,-23 4 0,0-1 0,1 2 0,15 0 0,-9 0 0,-1 1 0,0 1 0,1 0 0,0 2 0,-2-1 0,1 1 0,0 1 0,1 0 0,-3 1 0,2 1 0,15 10 0,0 6 0,-24-16 0,0-2 0,1 1 0,0-1 0,7 5 0,-7-7 0,-1 0 0,-1 1 0,1 0 0,-2 1 0,2-1 0,-1 1 0,0-1 0,-1 1 0,0 0 0,1 0 0,-1 0 0,0 1 0,0 0 0,-2 0 0,5 8 0,13 36 0,-18-46 0,0 1 0,1 0 0,0 0 0,-1-1 0,1 1 0,1-1 0,-1 0 0,0 0 0,0 0 0,2 1 0,-2-2 0,2 0 0,1 3 0,1 3 0,-4-7 0,0 2 0,1 0 0,-3-2 0,2 3 0,-1-2 0,0 1 0,0 0 0,-1 0 0,3 3 0,4 31 0,-6-31 0,3 17 0,-1 0 0,-1 1 0,-3 39 0,0-49 0,-1-1 0,-1-1 0,-6 25 0,7-35 0,0 1 0,2-1 0,-2 0 0,1 1 0,-1-1 0,1-1 0,-1 1 0,0 0 0,0 0 0,1 0 0,-3-1 0,0 3 0,-32 12 0,32-14 0,-2-1 0,2 1 0,-1 0 0,1 0 0,0 1 0,0 0 0,-1-1 0,2 1 0,-1 0 0,-7 8 0,10-9 0,-2 1 0,1 1 0,1 0 0,-1 0 0,1-1 0,-1 1 0,1 0 0,1-1 0,-1 1 0,1 0 0,-1-1 0,1 2 0,0 3 0,0 7 0,-5-5 120,5-10-147,0 0 0,0 0 0,0 0 0,0 0 0,-1 2 0,1-2 0,0 0 0,0 0 0,0 0 0,0 0 0,0 0 0,-1 0 0,1 0 0,0 0 0,0 0 0,0 0 0,0 0 0,-1 0 0,1 0 0,0 0 0,-1 0 0,1 0 0,0 0 0,0 0 0,0 0 0,0 0 0,0 0 0,0 0 0,0 0 0,0 0 0,-1 0 0,1-2 0,0 2 0,0 0 0,0 0 0,0 0 0,0 0 0,0 0 0,-1 0 0,1 0 0,0-1 0,0 1 0,0 0 0,0 0 0,0 0 0,0 0 0,0 0 0,0-1 0,0 1 0,0 0 0,0 0 0,0 0 0,0 0 0,0-1 0,-3-2-6799</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09"/>
    </inkml:context>
    <inkml:brush xml:id="br0">
      <inkml:brushProperty name="width" value="0.025" units="cm"/>
      <inkml:brushProperty name="height" value="0.025" units="cm"/>
    </inkml:brush>
  </inkml:definitions>
  <inkml:trace contextRef="#ctx0" brushRef="#br0">155 522 24575,'-12'-20'0,"4"2"0,-4 1 0,7 11 0,1 0 0,-1 1 0,-4-14 0,7 16 0,0-2 0,-2 2 0,3-2 0,-2 1 0,-1 1 0,1 0 0,0-1 0,-4-2 0,4 4 0,0 0 0,1-1 0,-1 1 0,0 0 0,1-2 0,-1 2 0,2 0 0,-1-2 0,0 1 0,0-1 0,1 2 0,0-2 0,-1 1 0,1-4 0,0 0 0,-4-16 0,-9-34 0,5 39 0,8 15 0,0 1 0,0-1 0,-1 2 0,0-3 0,2 2 0,-1-1 0,1 1 0,-1-1 0,0-5 0,1-22 0,7-57 0,-7 83 0,1 0 0,0-2 0,-1 0 0,1 2 0,2-2 0,-2 1 0,4-8 0,-5 12 0,2 0 0,-1-1 0,0 1 0,1-1 0,-1 1 0,-1 0 0,2 0 0,0 0 0,0 0 0,-1 1 0,0-3 0,1 3 0,1-1 0,-2 0 0,0 1 0,1 0 0,-1-1 0,2 1 0,-1 0 0,-1 0 0,1-1 0,0 1 0,3 0 0,3-1 0,0-1 0,0 2 0,0-2 0,0 0 0,10-5 0,-10 5 0,0-1 0,0 1 0,0 0 0,0-1 0,10 2 0,5 0 0,0 1 0,-1 1 0,2 1 0,-2 1 0,39 11 0,-45-10 0,0 0 0,0-2 0,1 2 0,-1-3 0,20 0 0,22-2 0,94 2 0,-151-1 0,0 1 0,1-1 0,0 0 0,0 1 0,-1-1 0,1 1 0,-1 0 0,0-1 0,2 2 0,-2-2 0,0 1 0,0 1 0,1-1 0,0-1 0,0 4 0,17 22 0,-16-21 0,-1-2 0,0 1 0,2 0 0,-2 0 0,1 1 0,1-3 0,2 5 0,17 8 0,-8-5 0,24 20 0,-35-25 0,1 0 0,-1-1 0,0 2 0,0 0 0,0 0 0,-1-1 0,2 1 0,1 6 0,11 28 0,32 50 0,-45-80 0,0-1 0,0 0 0,0-1 0,2 20 0,-4-17 0,1 0 0,0-1 0,8 17 0,7 15-1365,-16-37-5461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10"/>
    </inkml:context>
    <inkml:brush xml:id="br0">
      <inkml:brushProperty name="width" value="0.025" units="cm"/>
      <inkml:brushProperty name="height" value="0.025" units="cm"/>
    </inkml:brush>
  </inkml:definitions>
  <inkml:trace contextRef="#ctx0" brushRef="#br0">1792 671 24575,'-1'-3'0,"1"2"0,0-1 0,-1 0 0,0 0 0,0 1 0,-1 0 0,1-1 0,1 1 0,-1-1 0,-1 1 0,-2-3 0,-8-13 0,6-10 0,5 21 0,1 2 0,-1-1 0,0 0 0,0 2 0,-4-11 0,1 8 0,-1-1 0,0 0 0,1 0 0,-2 1 0,1 1 0,-1-1 0,0 0 0,-6-4 0,-27-34 0,29 36 0,-2-2 0,1 3 0,-1-1 0,0 1 0,-1 2 0,1-1 0,-2 0 0,-14-2 0,6 2 0,19 5 0,-1 1 0,1-1 0,-2 1 0,3-1 0,-2-1 0,1 0 0,1 2 0,-3-2 0,3 1 0,-7-5 0,-3-4 0,1-1 0,-21-25 0,26 30 0,1 2 0,-1-1 0,0 1 0,0-1 0,-1 0 0,0 2 0,0-1 0,-11-4 0,6 4 0,2-1 0,-17-12 0,18 11 0,1 0 0,-1 2 0,-1-2 0,1 1 0,0 1 0,-1 0 0,-14-3 0,8 5 0,-1-2 0,0 3 0,-30-1 0,10 5 0,27-3 0,3 1 0,-3-1 0,-10 0 0,16 0 0,1-1 0,-2 1 0,3-1 0,-2 0 0,0-1 0,2 2 0,-3-3 0,3 2 0,-1-1 0,-1 1 0,-3-4 0,-10-9 0,0 2 0,0 1 0,-24-12 0,5 11 0,27 10 0,2 0 0,-2 0 0,2-2 0,-14-5 0,19 6 0,0 2 0,1 0 0,-3-1 0,3 1 0,0-2 0,-1 1 0,0 1 0,0-1 0,0-1 0,1 1 0,1 1 0,-3-1 0,2-1 0,0 0 0,0 0 0,1 1 0,-1 0 0,1-1 0,-1-1 0,1-4 0,-1 4 0,1 1 0,-1-1 0,-1 1 0,2-1 0,-1 1 0,-2-5 0,3 7 0,-1-2 0,0 3 0,1-1 0,0 1 0,-3-1 0,3 0 0,-1 0 0,0 1 0,0-1 0,1 1 0,-1-2 0,0 2 0,-1-1 0,1 1 0,0 0 0,0-1 0,0 1 0,0 0 0,0 0 0,-1 0 0,1-1 0,0 1 0,0 0 0,0 0 0,-1 1 0,-2-1 0,-4-1 0,0 1 0,1 1 0,-1-1 0,0 1 0,0 0 0,1 1 0,0 0 0,0 0 0,-11 4 0,13-3 0,-1-1 0,1 0 0,-1-1 0,0 0 0,1 0 0,-2-1 0,-9 2 0,-25 3 0,29-1 0,1-2 0,-2 2 0,1-3 0,-1 0 0,-14 0 0,19 0 0,0-1 0,1 1 0,-1 1 0,1 0 0,1 0 0,-1 0 0,-1 1 0,2 1 0,-10 3 0,10-2 0,0-3 0,-1 2 0,0-2 0,-1 2 0,1-2 0,-1 0 0,1-1 0,-1 0 0,-8 2 0,13-3 0,-2 1 0,1-1 0,2 1 0,-3 0 0,0 0 0,3 1 0,-2-1 0,0 1 0,1 0 0,-1 0 0,1 0 0,0 0 0,0 0 0,0 1 0,-5 4 0,3-3 0,0 0 0,-1 0 0,0 1 0,-6 2 0,-1 0 0,-1 1 0,2 1 0,-2 1 0,-11 11 0,2-1 0,11-12 0,0 0 0,-17 10 0,-5 1 0,33-18 0,-1 1 0,1-1 0,0 0 0,-1 0 0,2 0 0,-1 0 0,0 1 0,-1-1 0,1 1 0,0-1 0,1 0 0,-1 2 0,1-2 0,-1 0 0,1 0 0,0 1 0,-1 2 0,0 32 0,1-6 0,-2-21 0,0-1 0,2 1 0,-1 17 0,1-24 0,1 2 0,-1-2 0,0 1 0,1 0 0,0 0 0,-1 0 0,2-1 0,0 0 0,-1 2 0,0-2 0,0 0 0,2 1 0,-2-1 0,0 0 0,5 4 0,73 60 0,-61-48 0,0 2 0,16 25 0,-5-4 0,-22-36 0,-1 2 0,-2 1 0,2-1 0,-1 1 0,-1 1 0,1-1 0,-3 0 0,3 0 0,-3 0 0,0 1 0,1 0 0,-1 1 0,-1-2 0,0 1 0,-1 11 0,0-18 0,1 0 0,-1 1 0,0-1 0,-1 0 0,1 0 0,0 0 0,0 1 0,-1-2 0,1 2 0,-1-1 0,0 0 0,0-1 0,-1 2 0,2-2 0,-1 2 0,0-2 0,-1 1 0,1 0 0,0-1 0,-1 1 0,0 0 0,1-1 0,-1 1 0,-1-2 0,2 1 0,0 1 0,-2-2 0,2 2 0,-2-1 0,1 0 0,-3 0 0,3 0 0,0 0 0,0 1 0,1 0 0,-2-1 0,1 0 0,1 0 0,-1 2 0,0-1 0,0-1 0,1 1 0,-1 1 0,1-2 0,-1 1 0,1 1 0,0-1 0,-1 4 0,2-4 0,-1-1 0,0 1 0,1 0 0,0 0 0,0-1 0,0 1 0,0 0 0,0 0 0,0 0 0,0-1 0,0 2 0,0-2 0,1 0 0,0 0 0,-1 1 0,1 1 0,-1-2 0,1 1 0,0-1 0,0 0 0,1 1 0,-2 0 0,1-1 0,2 1 0,-2 1 0,2-2 0,-1 0 0,0 1 0,2 0 0,-3-1 0,1-1 0,0 1 0,4 1 0,-4-2 0,0 1 0,1 0 0,-1-1 0,0 2 0,-1 0 0,3-1 0,-3 0 0,1 0 0,1 1 0,1 2 0,9 11 0,62 66 0,-50-50-1365,-21-26-5461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11"/>
    </inkml:context>
    <inkml:brush xml:id="br0">
      <inkml:brushProperty name="width" value="0.025" units="cm"/>
      <inkml:brushProperty name="height" value="0.025" units="cm"/>
    </inkml:brush>
  </inkml:definitions>
  <inkml:trace contextRef="#ctx0" brushRef="#br0">156 1 24575,'0'2'0,"-1"1"0,1 0 0,-2-1 0,0 1 0,2-1 0,-1 1 0,0-1 0,-1 0 0,1 0 0,0 1 0,-2-1 0,1 0 0,-1 2 0,-4 3 0,1-2 0,-14 10 0,-19 7 0,31-19 0,-1 1 0,1 1 0,0 0 0,-13 8 0,21-13 0,-1 2 0,0-1 0,1 0 0,-1-1 0,0 1 0,0 0 0,-1 2 0,2-3 0,0 1 0,-1 0 0,1 0 0,0 0 0,-1 0 0,1 0 0,0 1 0,-1-1 0,1 1 0,0-2 0,0 1 0,0 0 0,0 1 0,0 0 0,0-1 0,0 0 0,1-1 0,-1 3 0,0-2 0,1 0 0,-1 0 0,1 0 0,-1 0 0,2 2 0,-1-2 0,0 1 0,1 0 0,-2 0 0,2-1 0,1 0 0,-2 1 0,1-1 0,-1 0 0,2 1 0,-2-1 0,1 0 0,0 0 0,0 0 0,0 0 0,0-1 0,0 2 0,3-2 0,0 1 0,1-1 0,-2-1 0,1 1 0,0 0 0,-1-2 0,1 1 0,1 0 0,-2 0 0,1 0 0,-1-2 0,1 1 0,-1 0 0,1 0 0,-2-1 0,6-3 0,-4 3 0,1 0 0,-2 0 0,2 0 0,0 0 0,-1 1 0,0 0 0,2 1 0,-2-2 0,10 1 0,-12 2 0,3 0 0,1 0 0,-1-1 0,0 1 0,0-1 0,0 0 0,0-2 0,0 2 0,0-1 0,0-1 0,0 1 0,0 0 0,5-6 0,-1 3 0,-2 0 0,1 1 0,2 0 0,-4 1 0,4-1 0,-1 2 0,20-4 0,-17 4 0,2-1 0,26-10 0,-40 11 0,2 2 0,-1-2 0,0 1 0,-1 1 0,0 0 0,3-1 0,-3 1 0,1 0 0,0-1 0,0 1 0,0 0 0,0 0 0,-1 0 0,2 1 0,-1-1 0,-1 0 0,5 1 0,-2 2 0,0-1 0,-1 0 0,1 0 0,-1 1 0,0 0 0,6 7 0,7 5 0,-1 2 0,0-1 0,17 27 0,-29-36 0,3-1 0,0 1 0,-2-2 0,2 1 0,0-1 0,1-1 0,-2 2 0,16 7 0,-13-7 0,-5-3 0,1-1 0,0 2 0,0-1 0,-2 1 0,1-1 0,1 2 0,-2-2 0,0 1 0,1 0 0,-1 1 0,0-1 0,1 8 0,1-7 0,-3 2 0,2-3 0,0 2 0,1 0 0,7 8 0,-7-9 0,0-2 0,1 0 0,1 1 0,-2-2 0,2 2 0,0-2 0,0 0 0,-1 1 0,2-1 0,-1-1 0,11 1 0,-7 1 0,-1-1 0,21 8 0,11 12 0,-21-10 0,28 9 0,-3-5 0,-19-8 0,30 15 0,-27-9 0,40 12 0,-56-23 0,2-1 0,-1 1 0,30-1 0,-23-1 0,106 0 0,-68-1 0,-48-1 0,0-1 0,0 1 0,0-2 0,-1 1 0,1-1 0,0-1 0,9-5 0,-8 4 0,-3 2 0,3-2 0,0 2 0,-1 0 0,1 1 0,13-1 0,-23 3-114,0 0 1,1 0-1,-1-2 0,0 2 0,0-1 1,2 1-1,-3-1 0,1 1 0,0-1 1,1 0-1,1-3 0,2 1-6712</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12"/>
    </inkml:context>
    <inkml:brush xml:id="br0">
      <inkml:brushProperty name="width" value="0.025" units="cm"/>
      <inkml:brushProperty name="height" value="0.025" units="cm"/>
    </inkml:brush>
  </inkml:definitions>
  <inkml:trace contextRef="#ctx0" brushRef="#br0">2120 605 24575,'0'-5'0,"2"0"0,-2 1 0,-2-1 0,2 1 0,-1-1 0,0 0 0,1 1 0,-1-1 0,-1 2 0,-1-2 0,2 0 0,0 2 0,-2-1 0,1 0 0,-1-1 0,1 3 0,-1-3 0,0 2 0,-6-5 0,5 3 0,-1-1 0,0 0 0,2 1 0,0-1 0,-1 0 0,-4-12 0,-1 0 0,7 16 0,2 0 0,-2-1 0,0 2 0,0-1 0,1 1 0,0-2 0,-3 2 0,3 0 0,-1-1 0,0 1 0,-4-2 0,-28-12 0,13 6 0,1 0 0,2 0 0,-1-1 0,0 2 0,-1 1 0,-40-10 0,36 15 0,0-1 0,0 3 0,-33 4 0,-95 2 0,114-5 0,-42-2 0,53-6 0,23 4 0,0 2 0,0 1 0,-1-1 0,0-1 0,-5 2 0,2 0 0,-1-1 0,1-1 0,-1 1 0,1 0 0,-1-1 0,2-1 0,-2 1 0,0-1 0,2-1 0,-1 1 0,-12-10 0,-20-10 0,32 19 0,-1 0 0,2-1 0,-1 1 0,0-1 0,1-1 0,0-1 0,0 1 0,0 1 0,2-2 0,-11-14 0,11 16 0,2-1 0,-1 2 0,-1-1 0,0 1 0,1-1 0,-1 1 0,-10-6 0,-18-17 0,30 24 0,-2 0 0,3 0 0,-3 1 0,1-2 0,0 2 0,1 0 0,-3 0 0,2 0 0,0 0 0,0 0 0,-1 2 0,1-3 0,-2 2 0,1 1 0,-5-1 0,6 1 0,0-1 0,1 0 0,-2 1 0,1-1 0,0-2 0,1 2 0,-2 0 0,3-1 0,-3 1 0,2-2 0,0 1 0,-7-5 0,6 4 0,-2 0 0,0 0 0,2 0 0,-2 0 0,1 1 0,-1-1 0,-1 2 0,1 0 0,1 0 0,-1-1 0,-1 2 0,1-2 0,0 2 0,0 0 0,-1 0 0,1 2 0,-11 0 0,13 0 0,-2-1 0,1 2 0,2-1 0,-10 6 0,11-6 0,-1 0 0,0 1 0,-1-2 0,0 0 0,2 2 0,-1-2 0,-2 0 0,2 0 0,-1 0 0,-4 2 0,3-3 0,0 0 0,-1 0 0,2 0 0,-2-2 0,1 2 0,0-2 0,0 2 0,0-2 0,0 1 0,-9-5 0,-4-1 0,-52-14 0,7 1 0,42 13 0,-30-8 0,44 14 0,0 0 0,1 1 0,-1-1 0,-1 1 0,1 0 0,1 1 0,-1-1 0,-12 4 0,16-3 0,-1 0 0,2 1 0,-1-1 0,-1 2 0,2-2 0,-2 1 0,2 0 0,-1 0 0,0 0 0,-2 4 0,2-4 0,2-1 0,0 3 0,-2-3 0,2 0 0,-2 1 0,1-1 0,0 1 0,0-1 0,-1 1 0,1-1 0,-1-1 0,1 1 0,-1 1 0,1-2 0,-2 1 0,2 0 0,-5-1 0,-5 0 0,-1 1 0,1 0 0,0 1 0,0 1 0,0-1 0,0 3 0,-1-2 0,2 2 0,1 1 0,-14 5 0,18-9 0,1 1 0,0-2 0,-1 1 0,1-1 0,-11 2 0,10-2 0,1 0 0,-1 0 0,1 0 0,0 1 0,-9 3 0,12-4 0,1 1 0,0 0 0,0-2 0,-2 2 0,2-1 0,0 1 0,0 0 0,0-1 0,0 1 0,0-1 0,1 1 0,-2 0 0,1-1 0,0 1 0,1 0 0,0 0 0,-1 0 0,1 1 0,0 0 0,-1 43 0,2-33 0,-2 11 0,0-18 0,1 0 0,0 1 0,0-3 0,0 3 0,0-1 0,1 0 0,0 0 0,0-1 0,1 1 0,0-1 0,0 1 0,0-1 0,4 7 0,-5-11 0,0 1 0,1 0 0,0 0 0,-1 0 0,0 1 0,0-2 0,0 2 0,-1-2 0,1 3 0,-1-3 0,1 2 0,-1 0 0,0-2 0,0 2 0,0 0 0,0-1 0,0 0 0,0-1 0,0 3 0,-1-2 0,0 3 0,0-2 0,-1 1 0,-1-1 0,1 1 0,0-1 0,1 1 0,-3-2 0,1 1 0,1 1 0,-2-2 0,2 1 0,-7 3 0,8-4-57,-2-1 0,2 0 1,0 1-1,0-1 0,0 1 0,0 0 0,0 0 0,-1-1 0,2 2 0,-1-2 0,1 1 1,0 0-1,-1 1 0,1-2 0,0 1 0,-1-1 0,1 2 0,0-1 0,1 0 1,-1 1-1,0-2 0,0 1 0,1 2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13"/>
    </inkml:context>
    <inkml:brush xml:id="br0">
      <inkml:brushProperty name="width" value="0.025" units="cm"/>
      <inkml:brushProperty name="height" value="0.025" units="cm"/>
    </inkml:brush>
  </inkml:definitions>
  <inkml:trace contextRef="#ctx0" brushRef="#br0">1 352 24575,'0'-2'0,"1"-1"0,0 0 0,-1 0 0,1-1 0,1 2 0,-1-1 0,0 2 0,1-2 0,-2 0 0,2 0 0,1 1 0,-2 0 0,5-4 0,-3 3 0,-1 0 0,0 1 0,1-2 0,-2 2 0,1 0 0,0-3 0,1 3 0,-2-2 0,0 1 0,2-4 0,8-30 0,-9 32 0,-1 1 0,1-2 0,0 0 0,-1 2 0,0-2 0,1-10 0,-2 3 0,-2-1 0,1 1 0,-2 1 0,-3-14 0,4 20 0,1 1 0,0-1 0,1-1 0,-1 1 0,1 0 0,0 1 0,1-12 0,0 15 0,-1 0 0,0-1 0,1 2 0,-1-1 0,2 0 0,-1 0 0,0 0 0,0 0 0,-1 1 0,1-2 0,1 2 0,0 0 0,-1-1 0,0-1 0,1 3 0,-1-2 0,0 1 0,2 0 0,-1 0 0,-1-1 0,1 2 0,1-1 0,-2 0 0,1 0 0,3 0 0,16-3 0,1 1 0,0 2 0,-1 0 0,32 2 0,-4 0 0,-44-1 0,1 1 0,0-1 0,-1 1 0,1 0 0,0 1 0,-1 0 0,1-1 0,0 1 0,5 3 0,3 3 0,0 0 0,12 11 0,-13-9 0,-7-6 0,0-1 0,0-1 0,-1 1 0,1 0 0,0-1 0,1 0 0,10 2 0,48 4 0,-62-8 0,23 4 0,-16-3 0,0 0 0,19 1 0,-27-3 0,2 1 0,-1-1 0,1 1 0,-1-1 0,-1 0 0,3 1 0,-3-1 0,2-2 0,-2 2 0,1 0 0,1 0 0,3-4 0,60-51 0,-41 37 129,-7 7-1623,-13 9-5332</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14"/>
    </inkml:context>
    <inkml:brush xml:id="br0">
      <inkml:brushProperty name="width" value="0.025" units="cm"/>
      <inkml:brushProperty name="height" value="0.025" units="cm"/>
    </inkml:brush>
  </inkml:definitions>
  <inkml:trace contextRef="#ctx0" brushRef="#br0">198 36 24575,'1'0'0,"-1"1"0,0-1 0,0 0 0,0 1 0,0-1 0,0 1 0,1-1 0,-1 0 0,0 1 0,0-1 0,0 2 0,0-2 0,0 0 0,0 0 0,0 1 0,0-1 0,0 0 0,0 1 0,-1 0 0,1-1 0,0 0 0,0 1 0,0-1 0,0 0 0,-1 0 0,1 1 0,0-1 0,0 0 0,0 2 0,0-2 0,-1 0 0,1 1 0,-1-1 0,1 1 0,0-1 0,-1 0 0,1 0 0,0 0 0,-1 0 0,1 0 0,0 0 0,-2 0 0,1 1 0,-19 9 0,20-10 0,-67 25 0,64-24 0,2 0 0,-1 0 0,0 0 0,-1 2 0,2-2 0,-1 1 0,0-1 0,0 2 0,1-2 0,0 1 0,-1 0 0,1 1 0,-2 2 0,1-2 0,1-1 0,0 2 0,0-3 0,-1 1 0,0 0 0,1 1 0,-1-1 0,0-1 0,1 1 0,-3 0 0,2 0 0,-3 1 0,2-1 0,1-1 0,-2 0 0,2 1 0,0-1 0,-1 2 0,0-2 0,1 1 0,-1 0 0,-1 3 0,2-2 0,2-1 0,-2 0 0,1 0 0,1 1 0,-1-2 0,0 2 0,0 0 0,1-1 0,0 0 0,0-1 0,0 3 0,0 3 0,0 9 0,-1-1 0,-4 22 0,2-20 0,-1 31 0,3-17 0,0-21 0,1 1 0,0 0 0,1 0 0,0 0 0,0 0 0,6 19 0,-3-23 0,-1 1 0,1-1 0,0 0 0,1-2 0,-1 2 0,12 11 0,38 28 0,-32-26 0,-16-17 0,0 2 0,0-1 0,-1 1 0,1-3 0,0 2 0,0-1 0,12 4 0,-13-6 0,0 0 0,1 1 0,-2-2 0,2 0 0,-2 0 0,2 0 0,0 0 0,-2 0 0,2-2 0,9 0 0,16-3 0,-25 5 0,0 0 0,0-1 0,0-1 0,9-1 0,-11 1 0,0 1 0,1 0 0,-2 1 0,2-1 0,0 1 0,-2 0 0,1 0 0,9 1 0,4-1 0,-16 0 0,0 0 0,1 0 0,-1-1 0,-1 1 0,1 0 0,1 0 0,-2-1 0,1 0 0,0-1 0,-1 2 0,2 0 0,-1-1 0,0 0 0,0 1 0,-1-2 0,1 2 0,-1-1 0,0 1 0,1-1 0,-1-1 0,1 2 0,0-2 0,-1 1 0,0 0 0,0 1 0,2-1 0,-2-1 0,0 1 0,0 0 0,0-1 0,2-39 0,-2 38 0,0-3 0,2-1 0,-2 1 0,2 1 0,-2 0 0,3-1 0,1-5 0,8-24 0,-10 1 0,0-44 0,1-8 0,-2 73 0,2 1 0,4-16 0,-5 22 0,2-2 0,-3 1 0,0 0 0,1-1 0,-1 1 0,-1 0 0,0-1 0,0 1 0,0 0 0,0-1 0,-3-6 0,3 12 0,-1 1 0,1 0 0,-1 1 0,1-1 0,0-1 0,-2 1 0,1 0 0,0 0 0,0 1 0,1-1 0,-1 1 0,0-3 0,1 3 0,-2-1 0,0 1 0,1-1 0,0 1 0,1 0 0,-2-1 0,1 0 0,-3 0 0,-30-2 0,30 3 0,-1 0 0,0 0 0,1-1 0,-1 0 0,-4 0 0,-5-5 0,1 2 0,-1-2 0,0-1 0,2 0 0,1-1 0,-19-12 0,27 17-136,0 1-1,0-1 1,-1 1-1,0-1 1,0 2-1,1-1 1,-2 1-1,2-2 0,-6 1 1,2 1-6690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15"/>
    </inkml:context>
    <inkml:brush xml:id="br0">
      <inkml:brushProperty name="width" value="0.025" units="cm"/>
      <inkml:brushProperty name="height" value="0.025" units="cm"/>
    </inkml:brush>
  </inkml:definitions>
  <inkml:trace contextRef="#ctx0" brushRef="#br0">1 46 24575,'3'1'0,"1"0"0,-1 1 0,1 0 0,-1-2 0,-1 2 0,2-1 0,-1 2 0,3 2 0,5 2 0,0-2 0,1 1 0,-1-2 0,1 0 0,-1-1 0,2 1 0,-2-1 0,2-2 0,-1 2 0,0-3 0,0 1 0,2-1 0,11-1 0,-21 0 0,1 1 0,0-2 0,-1 1 0,0 0 0,-1 0 0,2 0 0,-1-2 0,0 1 0,-1 1 0,2-1 0,-2-1 0,5-2 0,2-5 0,-1 1 0,14-17 0,-12 12 0,-9 12 0,-1 0 0,0 1 0,0 0 0,1 0 0,-1-2 0,1 2 0,-1 0 0,1 0 0,-1 0 0,0 1 0,2-1 0,-1-1 0,-1 1 0,1 1 0,-1 0 0,2-1 0,-1 1 0,-1 0 0,1-1 0,1 1 0,-2 0 0,1 0 0,0 0 0,-1 0 0,3 1 0,-3-1 0,0 0 0,1 1 0,1-1 0,-2 0 0,1 1 0,2 1 0,4 2 0,-2 1 0,1 1 0,1-2 0,-2 2 0,11 10 0,-8-8 0,-2 0-273,0-2 0,1 0 0,0 1 0,11 4 0,-12-7-6553</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16"/>
    </inkml:context>
    <inkml:brush xml:id="br0">
      <inkml:brushProperty name="width" value="0.025" units="cm"/>
      <inkml:brushProperty name="height" value="0.025" units="cm"/>
    </inkml:brush>
  </inkml:definitions>
  <inkml:trace contextRef="#ctx0" brushRef="#br0">1 319 24575,'51'8'0,"-43"-8"0,1 0 0,0 0 0,-1 0 0,3 0 0,-3-1 0,10-2 0,-16 1 0,2 2 0,-2-2 0,0 2 0,0-1 0,0 0 0,0-2 0,0 2 0,0 0 0,1 0 0,-2-1 0,1 1 0,-1-1 0,2 0 0,-1 0 0,-1 1 0,0-2 0,0 1 0,0 0 0,1-1 0,-1 1 0,-1 0 0,2-5 0,26-101 0,-23 92 0,-4 11 0,0 1 0,0-1 0,1 1 0,0 0 0,4-6 0,-6 9 0,1-2 0,0 2 0,0 0 0,0 1 0,0-1 0,0 0 0,0-1 0,1 1 0,0 1 0,-2-1 0,1 0 0,1 0 0,-1 1 0,1 0 0,-1-1 0,1 1 0,-1-1 0,0 1 0,2 0 0,-2 0 0,3 0 0,4-2 0,0 1 0,-1-1 0,1 1 0,-1-2 0,1 1 0,9-5 0,-11 4 0,2 0 0,0 0 0,-2 1 0,2-1 0,0 2 0,9-1 0,-5 1 0,-2 0 0,2-2 0,-1 1 0,0-2 0,13-4 0,-11 4 0,19-1 0,-28 4 0,1 0 0,-1 1 0,1-1 0,-1 1 0,7-4 0,19-4 0,-24 7 0,0-1 0,0 0 0,-1 1 0,12-6 0,-12 5 6,-1 0 0,2-1-1,-1 2 1,0 0 0,0 0 0,0 0-1,7 0 1,10-2-1417,-15 1-5415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17"/>
    </inkml:context>
    <inkml:brush xml:id="br0">
      <inkml:brushProperty name="width" value="0.025" units="cm"/>
      <inkml:brushProperty name="height" value="0.025" units="cm"/>
    </inkml:brush>
  </inkml:definitions>
  <inkml:trace contextRef="#ctx0" brushRef="#br0">784 803 24575,'8'-70'0,"-7"22"0,0 30 0,-1-2 0,0 1 0,-1-1 0,-6-31 0,6 49 0,0-2 0,0 2 0,1 0 0,-1-1 0,0 1 0,-2 0 0,2-1 0,0 1 0,-1 0 0,-1 1 0,2-2 0,0 2 0,-6-5 0,2 3 0,-2 0 0,1-1 0,-13-4 0,16 7 0,1 0 0,0-1 0,0 1 0,-1-1 0,1 1 0,1 0 0,-3-2 0,3 1 0,0 1 0,-1-1 0,0-2 0,0 1 0,0 0 0,0 1 0,1 1 0,-3-1 0,3-1 0,-1 2 0,0-1 0,-1-1 0,-3 0 0,-114-43 0,109 41 0,-1 3 0,0-2 0,-21 1 0,-11-5 0,21 3 0,1 3 0,-2 0 0,-38 0 0,57 1 0,-1 1 0,1-1 0,0 0 0,-1-1 0,0 0 0,0 0 0,-8-5 0,-11-3 0,13 6 0,2-1 0,1 0 0,-17-11 0,-14-6 0,27 15 0,2 1 0,-2-1 0,3-1 0,-1 1 0,-1-2 0,3 1 0,-15-17 0,16 17 0,6 6 0,0 0 0,-1 1 0,2-2 0,-2 1 0,2 0 0,0-1 0,-2 1 0,2 0 0,0-2 0,0 2 0,-1 0 0,0-2 0,2 2 0,-1 0 0,1-2 0,-1 1 0,1 0 0,-1 1 0,1-2 0,0-1 0,1-9 0,-1 1 0,0 2 0,4-17 0,-3 23 0,0 1 0,1-1 0,-1 0 0,2 2 0,-1-2 0,0 1 0,0-1 0,6-7 0,32-30-1365,-36 37-5461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482"/>
    </inkml:context>
    <inkml:brush xml:id="br0">
      <inkml:brushProperty name="width" value="0.025" units="cm"/>
      <inkml:brushProperty name="height" value="0.025" units="cm"/>
    </inkml:brush>
  </inkml:definitions>
  <inkml:trace contextRef="#ctx0" brushRef="#br0">0 1 24575,'1'0'0,"0"1"0,-1-1 0,1 0 0,-1 0 0,2 1 0,-2-1 0,1 0 0,0 0 0,-1 1 0,1-1 0,-1 2 0,0-2 0,1 1 0,-1-1 0,0 1 0,0 0 0,1-1 0,-1 1 0,0-1 0,0 1 0,1-1 0,-1 2 0,0-1 0,2-1 0,-2 1 0,0 0 0,2 21 0,-1 9 0,-2-22 0,1 1 0,1-1 0,0 0 0,0 0 0,0 1 0,2-1 0,-1 0 0,0-1 0,8 15 0,-6-17 0,6 13 0,8 21 0,-14-33 0,-3 0 0,1 0 0,0 1 0,0-1 0,-1 2 0,-1 11 0,1-13 0,0 0 0,0 0 0,0 0 0,2 0 0,-1 0 0,4 6 0,4 23 0,-9-30 0,1 1 0,-1-1 0,2 0 0,-1-1 0,0 1 0,0 0 0,2 0 0,0-1 0,-1 1 0,0-1 0,3 1 0,4 6 0,-6-9 0,-1-1 0,0 0 0,1 1 0,0-1 0,0-1 0,-1 1 0,2 1 0,-2-2 0,1-1 0,0 1 0,1 1 0,-2-2 0,3 1 0,-3-1 0,1 0 0,0 0 0,1 0 0,-1 0 0,0 0 0,7-3 0,6 1 0,-11 1 0,1-1 0,-2 1 0,2 0 0,-1 0 0,0-1 0,-1-1 0,1 1 0,0 0 0,-2-1 0,2 0 0,9-8 0,-13 9 0,2 0 0,-1 1 0,0 0 0,0-2 0,0 1 0,0 1 0,1 0 0,-1-1 0,2 1 0,5-1 0,20-7 0,-26 8 0,2-2 0,-1 1 0,-1 0 0,1-2 0,-2 2 0,2-2 0,-1 1 0,0-1 0,-1 1 0,2 0 0,-3-1 0,1-1 0,1 1 0,-2-1 0,1 2 0,0-2 0,-1 0 0,0 1 0,-1-1 0,4-9 0,-5 11 0,1 1 0,-1-1 0,1 0 0,2-1 0,-2 2 0,0 0 0,1-2 0,-1 2 0,2 0 0,-1-2 0,-1 2 0,1-1 0,4-2 0,-5 5 0,0-1 0,0 1 0,0-2 0,1 2 0,-1 0 0,0-1 0,0 1 0,0 0 0,0-1 0,0 1 0,1-1 0,-1 1 0,0 0 0,1 0 0,-1 0 0,0 0 0,1 0 0,-1 0 0,0 1 0,0-1 0,0 1 0,0-1 0,2 0 0,-2 1 0,-1-1 0,1 0 0,1 2 0,-2-1 0,1-1 0,0 1 0,1 0 0,-2-1 0,2 1 0,-2 0 0,1 0 0,0-1 0,0 4 0,13 13 0,-13-13 0,1-2 0,1 2 0,-1-2 0,0 1 0,0 0 0,1-1 0,0 0 0,-1 1 0,2-1 0,3 3 0,34 22 0,-30-20 0,-1 1 0,17 7 0,-21-12 0,0-2 0,1 0 0,0 0 0,0 0 0,-1 0 0,1-1 0,-1 0 0,1-1 0,9 0 0,11-1 0,-24 3 0,0-1 0,0 0 0,1 0 0,-2-1 0,1 1 0,0 0 0,0-1 0,-1 1 0,5-4 0,-6 4 0,0-1 0,1 0 0,-1 0 0,0 0 0,-1 1 0,1-2 0,-1 1 0,1-1 0,-1 2 0,1-1 0,-1 0 0,1-1 0,0 0 0,-1 1 0,0 1 0,0-2 0,0 1 0,0-1 0,0 1 0,0 0 0,0 0 0,0 0 0,0-3 0,-1-7 0,0 1 0,1 0 0,0 1 0,2-14 0,-2 19 0,2 0 0,-1 0 0,0 2 0,0-2 0,0 2 0,0-3 0,2 2 0,-1 1 0,-1-1 0,2 0 0,-1-1 0,0 3 0,4-5 0,8-6 0,-8 7 0,0-1 0,-1 1 0,1 0 0,0-2 0,-2 1 0,8-11 0,3-9 0,27-40 0,-30 47-1365,-7 13-5461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18"/>
    </inkml:context>
    <inkml:brush xml:id="br0">
      <inkml:brushProperty name="width" value="0.025" units="cm"/>
      <inkml:brushProperty name="height" value="0.025" units="cm"/>
    </inkml:brush>
  </inkml:definitions>
  <inkml:trace contextRef="#ctx0" brushRef="#br0">1 509 24575,'1'-5'0,"0"1"0,0 0 0,-1-1 0,3 2 0,-1-2 0,4-5 0,-1-3 0,-3 10 0,0 0 0,0 1 0,-1-3 0,3 3 0,-2 0 0,0-1 0,2 0 0,-2 2 0,1-2 0,0 1 0,0 0 0,0 1 0,1-2 0,-2 2 0,7-2 0,-5 2 0,-1-1 0,2 0 0,-3 1 0,1-1 0,1-1 0,-1 1 0,1 0 0,-2-1 0,1 1 0,0 0 0,-1-2 0,1 1 0,0 0 0,-1 0 0,1-3 0,2-2 0,-5 4 0,2 0 0,-1 1 0,1-1 0,1 1 0,2-5 0,-3 5 0,0 2 0,-1 0 0,0 0 0,1 1 0,0-3 0,0 3 0,0-1 0,-1 0 0,0 1 0,2-1 0,-1 1 0,-1-1 0,1 0 0,1 1 0,0 0 0,5-3 0,-1 2 0,1-2 0,0 0 0,-1 0 0,0-1 0,8-5 0,1 0 0,-9 7 0,1-2 0,0 2 0,-1 0 0,2 0 0,-2 1 0,2-1 0,-1 2 0,13-1 0,16-2 0,-5 1 0,63 2 0,13 0 0,-99-1 0,-1 0 0,1-1 0,-1-2 0,13-4 0,-3 2 0,-15 4 0,2 0 0,-2-1 0,1 1 0,0 0 0,-2-2 0,3 2 0,-2-2 0,0 1 0,0-1 0,-1 2 0,1-2 0,2-6 0,-1 4 0,0 1 0,1 0 0,0-1 0,6-5 0,-5 7 0,-1 0 0,2 0 0,-1 1 0,1-1 0,-1 1 0,1 0 0,0 2 0,-1-2 0,2 2 0,9-3 0,-13 4 0,4-2 0,-1 1 0,1-2 0,-2 1 0,13-5 0,-16 6 0,-1 0 0,0-1 0,-1 2 0,2-3 0,-1 1 0,-1 1 0,1-2 0,-1 2 0,1-1 0,0 0 0,-1-1 0,0 1 0,0 1 0,0-1 0,1-1 0,-2 1 0,2-5 0,-1 5 0,-1-1 0,1 1 0,0 0 0,2 1 0,-2-3 0,0 3 0,1-1 0,-1-1 0,0 2 0,1-1 0,1 0 0,-2 0 0,0 0 0,3 1 0,1-3 0,6 0 0,-2-1 0,16-5 0,-10 4 0,-10 4 0,2-1 0,-1 3 0,1-2 0,-1 2 0,8-1 0,-8 0 0,0 1 0,-1-1 0,1-1 0,0 2 0,-1-2 0,10-4 0,-10 5 0,-1-1 0,1 1 0,-2 0 0,2-2 0,0 3 0,0-1 0,0 1 0,-1-1 0,9 1 0,-11 0 0,0 0 0,1 1 0,0-1 0,-1 1 0,2-1 0,-3 0 0,2 1 0,-1 1 0,1-1 0,-1 0 0,0 0 0,1 1 0,-1-2 0,0 3 0,0-2 0,0 1 0,0 0 0,1 2 0,13 17 0,-8-11 0,0 1 0,1-1 0,14 13 0,-17-18 0,-1 2 0,1-2 0,0 4 0,3 3 0,-4-5 0,-1 0 0,2-1 0,-2 1 0,12 9 0,-3-4 0,-2 0 0,-1 1 0,1 1 0,-2 0 0,13 23 0,-20-33 0,0 1 0,-1 0 0,0-2 0,0 3 0,1-3 0,-1 10 0,4 15 0,6 9 0,-7-19 0,2 0 0,14 31 0,27 25 0,-33-54 0,-12-15 0,-1-1 0,3 2 0,-3-1 0,1 1 0,-1-2 0,0 2 0,2 7 0,-2-8 0,0 2 0,0 0 0,1-1 0,4 8 0,-3-6 0,2 0 0,-2 1 0,1-1 0,-1 2 0,2 8 0,-3-7 0,2 0 0,-2 0 0,12 19 0,-11-23 0,0 1 0,1 0 0,-2 0 0,1 0 0,-1 0 0,0 1 0,0 12 0,-2-9 0,0-2 0,1 2 0,0-2 0,1 2 0,0-2 0,6 18 0,-5-17 0,0 1 0,0 1 0,0 14 0,4 17 0,-6-32-31,0-1-1,1 0 0,-2 19 0,-2-10-1206,2-14-5588</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19"/>
    </inkml:context>
    <inkml:brush xml:id="br0">
      <inkml:brushProperty name="width" value="0.025" units="cm"/>
      <inkml:brushProperty name="height" value="0.025" units="cm"/>
    </inkml:brush>
  </inkml:definitions>
  <inkml:trace contextRef="#ctx0" brushRef="#br0">0 0 24575,'1'2'0,"-1"1"0,1-1 0,0-1 0,-1 1 0,2 1 0,-1-2 0,1 1 0,0 3 0,9 10 0,-8-8 0,-1 1 0,3-2 0,5 11 0,-5-12 0,-2 2 0,0-3 0,1 3 0,-2-1 0,5 10 0,-5-3 0,1 0 0,0 17 0,-3-14 0,1-13 0,-1 1 0,1 0 0,1 0 0,0-1 0,-1 2 0,0-2 0,2 1 0,-2-1 0,2 1 0,-1-2 0,1 3 0,0-3 0,-1 1 0,1 0 0,1 0 0,4 3 0,-3 0 0,1-2 0,-1 2 0,8 10 0,0 1 0,-1-1 0,23 18 0,-26-24 0,-7-9 0,0 0 0,2 1 0,-2 0 0,1 0 0,-1-1 0,1 0 0,0 0 0,1 0 0,-2-1 0,2 2 0,-2-2 0,1 0 0,0 1 0,5-1 0,-5 0 0,1 1 0,0-1 0,0 1 0,0-1 0,-1 1 0,2-1 0,-2 3 0,1-2 0,-1 0 0,5 3 0,56 50 0,-63-52 0,0 0 0,3 1 0,-4-1 0,2 1 0,0 0 0,-1-1 0,-1 1 0,1 0 0,1 0 0,-1 0 0,0 0 0,-1 1 0,1 4 0,-1-4 0,1 1 0,0-1 0,0 1 0,4 8 0,4 13 0,-8-22 0,1 1 0,0-2 0,-1 2 0,0-2 0,2 1 0,-2 0 0,2 0 0,2 3 0,0-2 0,0 2 0,-1 0 0,0-1 0,-1 2 0,0-1 0,1 0 0,-3 1 0,1-1 0,0 0 0,0 1 0,0 11 0,0 6 0,-1-1 0,-4 31 0,1-48-124,0-1 0,0 1 0,0-1 0,-1 1 0,-1-1 0,2 0-1,-3-1 1,2 1 0,-2 0 0,-6 8 0,7-11-6702</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20"/>
    </inkml:context>
    <inkml:brush xml:id="br0">
      <inkml:brushProperty name="width" value="0.025" units="cm"/>
      <inkml:brushProperty name="height" value="0.025" units="cm"/>
    </inkml:brush>
  </inkml:definitions>
  <inkml:trace contextRef="#ctx0" brushRef="#br0">2083 334 24575,'0'0'0,"0"-1"0,0 1 0,1-1 0,-1 1 0,0 0 0,1 0 0,-1 0 0,0-1 0,1 1 0,-1 0 0,0-2 0,1 2 0,-1-1 0,2 1 0,-2 0 0,0 0 0,0-1 0,0 0 0,0 1 0,0-1 0,1 1 0,-1-1 0,0 1 0,0 0 0,0-2 0,0 0 0,0-16 0,0 15 0,4-27 0,-3 24 0,-1 0 0,2 0 0,-2-1 0,0-7 0,0 12 0,0 0 0,-2 0 0,2 1 0,0-1 0,0 1 0,-1-1 0,0 0 0,1 1 0,-2-1 0,2 0 0,-1 1 0,0-1 0,-1 2 0,1-2 0,0 0 0,0 1 0,0 0 0,-1 0 0,-2-1 0,-2-2 0,1 1 0,-1 0 0,-1 1 0,2 0 0,-1 0 0,-1 0 0,1 1 0,-1 0 0,-6 0 0,-10 0 0,-28 2 0,10 0 0,28-1 0,5 1 0,1-1 0,-1 0 0,0-1 0,2 1 0,-2-1 0,0 0 0,1 0 0,0-2 0,-1 1 0,1 0 0,-9-6 0,10 5 0,1 0 0,-1 2 0,-1-2 0,-6 0 0,7 2 0,1 0 0,1-2 0,-1 3 0,1-2 0,-1 0 0,2-1 0,-9-3 0,7 2 0,0 0 0,-1 1 0,1-1 0,-1 1 0,1 1 0,0-1 0,-2 1 0,1 0 0,0-1 0,0 2 0,0 0 0,-1 0 0,1 0 0,0 1 0,0 0 0,-1 0 0,0 0 0,1 0 0,0 1 0,0 0 0,0 0 0,-1 2 0,1-2 0,0 1 0,0 0 0,-5 4 0,3-2 0,-1-2 0,0 1 0,1 0 0,-2-2 0,3 0 0,-3 1 0,2-2 0,-13 1 0,0-1 0,14 2 0,2-2 0,-2 1 0,1 1 0,1-1 0,-1 2 0,0-1 0,-6 5 0,6-4 0,0 0 0,0-2 0,1 2 0,-2-2 0,1 2 0,-12 0 0,-22-1 0,-50-4 0,86 1 0,-2 0 0,1-1 0,1 0 0,-2 1 0,2-1 0,-1 0 0,0-1 0,1 1 0,-9-7 0,-20-10 0,29 17 0,-1 1 0,1-2 0,0 0 0,0 1 0,-1-1 0,2 0 0,-1-1 0,1 1 0,-1-1 0,1 2 0,0-2 0,0 0 0,-4-6 0,3 3 0,2 4 0,0 0 0,0 2 0,0-3 0,0 3 0,-1-1 0,1 0 0,0 0 0,-2 1 0,2-1 0,-1 0 0,0 2 0,-3-4 0,-2 2 0,-2 1 0,2-3 0,-10 3 0,11 0 0,2 1 0,-2-2 0,1 0 0,-1 1 0,1-1 0,0 0 0,-8-4 0,8 4 0,2-1 0,-2 2 0,2-1 0,-2 1 0,1-2 0,0 3 0,-1-1 0,0 1 0,2-1 0,-8 1 0,-9 1 0,-27 4 0,14-1 0,30-4 0,1 3 0,-2-2 0,2 0 0,-1 1 0,1-1 0,-2 2 0,3-1 0,-1 0 0,-1 0 0,-4 6 0,-10 4 0,-9 9 0,22-16 0,1-2 0,-2 1 0,1-1 0,0 0 0,0 1 0,-1-2 0,-10 4 0,10-2 0,0-3 0,0 2 0,1 0 0,-1 0 0,-9 8 0,-15 6 0,27-15 0,-2-2 0,1 3 0,-1-2 0,2-1 0,-7 1 0,-19 3 0,29-2 0,-3-2 0,0 1 0,0-1 0,1 1 0,-2 0 0,2 0 0,0 0 0,0 1 0,-1 0 0,1-1 0,0 0 0,-1 1 0,1 0 0,0 0 0,1 0 0,-2 1 0,2-2 0,-1 1 0,1 0 0,-3 3 0,3-3 0,0 2 0,-1-3 0,1 1 0,0 1 0,-2-2 0,1 2 0,1-2 0,-1 0 0,-1 2 0,1-2 0,-5 4 0,5-3 0,-1-1 0,0 1 0,1 0 0,0 1 0,-1-2 0,0 1 0,2 2 0,-5 2 0,3-1 0,0 1 0,0-1 0,1 1 0,-2-2 0,-5 7 0,7-9 0,0-1 0,-1 1 0,1 0 0,-1 0 0,2-1 0,-3 0 0,2 0 0,-2 1 0,2-1 0,-1-1 0,-4 2 0,-10 3 0,7-3 0,-1 1 0,0 0 0,1-2 0,-23 1 0,8-2 0,17 1 0,0-1 0,0 0 0,0 0 0,0-1 0,1-1 0,-1 2 0,-15-7 0,-3-2 0,20 8 0,1-1 0,0 0 0,-1 0 0,1-1 0,-9-5 0,13 7 0,-2 0 0,2-1 0,0 1 0,-1-1 0,1 0 0,0 0 0,-1 1 0,1-2 0,0 1 0,0 1 0,1-1 0,-1-1 0,0 2 0,1-1 0,-1-1 0,1 1 0,-1 0 0,1 0 0,0-3 0,0-3 0,-2 0 0,1-2 0,-2 4 0,-2-13 0,-3-10 0,6-6-1365,2 30-5461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21"/>
    </inkml:context>
    <inkml:brush xml:id="br0">
      <inkml:brushProperty name="width" value="0.025" units="cm"/>
      <inkml:brushProperty name="height" value="0.025" units="cm"/>
    </inkml:brush>
  </inkml:definitions>
  <inkml:trace contextRef="#ctx0" brushRef="#br0">52 706 24575,'-1'-1'0,"1"1"0,0 0 0,0-1 0,-1 1 0,1 0 0,-1 0 0,1 0 0,0-1 0,-1 0 0,1 1 0,0-2 0,0 2 0,-1 0 0,1 0 0,0-1 0,0 1 0,0-1 0,0 0 0,0 1 0,0-1 0,0 1 0,0 0 0,0-1 0,-2-17 0,2 17 0,0-39 0,0 27 0,0 1 0,0 1 0,0-1 0,-2 1 0,0-2 0,-4-12 0,-1 7 0,-18-58 0,24 74 0,1-1 0,0 1 0,-1 0 0,1-1 0,0 1 0,0 0 0,0 1 0,0-3 0,1 3 0,-1-2 0,0 1 0,1 0 0,0 0 0,-1-1 0,2 1 0,-2 0 0,2 1 0,0-5 0,4 1 0,-2 1 0,1-2 0,-1 1 0,12-6 0,7-8 0,-22 18 0,5-5 0,0 3 0,-1-3 0,2 1 0,0 1 0,7-4 0,-5 3 0,-1-1 0,0 0 0,0 1 0,0-2 0,-1 1 0,-1-1 0,1 0 0,12-16 0,-15 17 0,-2 2 0,2-2 0,-1 0 0,0 0 0,-1 0 0,1 1 0,-2-2 0,4-6 0,-5 13 0,0-5 0,0 2 0,1-1 0,0 0 0,0-1 0,2 2 0,-3-1 0,2 0 0,0 1 0,-1-1 0,2 0 0,0 1 0,-2-1 0,3 1 0,-2 0 0,1 0 0,5-4 0,-5 6 0,-1-1 0,-1 0 0,2 0 0,-2 0 0,2 0 0,1-4 0,-1 2 0,-2 2 0,1 0 0,0-1 0,1 1 0,-1 0 0,-1 1 0,5-4 0,1 1 0,-1 1 0,1 0 0,0 0 0,9-1 0,7-3 0,-18 3 0,1 2 0,0-2 0,0 1 0,7-6 0,-9 5 0,-1 2 0,2-2 0,-2 2 0,0 0 0,2-1 0,0 2 0,-1-2 0,1 2 0,-1 0 0,9-3 0,0 3 0,9-3 0,25 1 0,-41 3 0,-1 0 0,1 0 0,0 1 0,-1 0 0,1-1 0,0 1 0,-1 2 0,1-2 0,7 5 0,-11-5 0,-1 0 0,2 1 0,-1-1 0,0 2 0,0-2 0,-1 1 0,0-1 0,1 3 0,0-3 0,-1 1 0,0 1 0,0-1 0,0 0 0,1 1 0,-1-1 0,0 5 0,1 4 0,0 2 0,2 14 0,-3-11 0,0-3 0,0-2 0,3 1 0,2 16 0,-2-18 0,-2 0 0,0 1 0,1-1 0,-2 12 0,-1-11 0,1-2 0,1 0 0,-1 1 0,2 0 0,2 9 0,-1-9 0,-2-2 0,-1 1 0,2 0 0,-2-1 0,0 2 0,-1-1 0,0 9 0,-1-8 0,0-1 0,2-1 0,0 1 0,-1 0 0,1-1 0,1 1 0,6 16 0,16 28 0,-1 28-1365,-21-76-5461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22"/>
    </inkml:context>
    <inkml:brush xml:id="br0">
      <inkml:brushProperty name="width" value="0.025" units="cm"/>
      <inkml:brushProperty name="height" value="0.025" units="cm"/>
    </inkml:brush>
  </inkml:definitions>
  <inkml:trace contextRef="#ctx0" brushRef="#br0">1 143 24575,'13'-12'0,"20"-22"0,-31 32 0,0-3 0,2 3 0,-2 0 0,1-2 0,1 2 0,-1-1 0,1 1 0,-1 0 0,0 0 0,1 0 0,0 1 0,-1-1 0,1 1 0,5-2 0,5 1 0,-2 0 0,2 1 0,13-1 0,13 0 0,-7 1 0,-25 1 0,2 0 0,-1-1 0,12-3 0,-17 3 0,-1 1 0,-1-1 0,2-1 0,-2 1 0,2-1 0,-2 1 0,1-1 0,-1 0 0,2 1 0,-3-2 0,2 1 0,0 0 0,1-4 0,-3 5 0,2-2 0,-1 1 0,0 1 0,1 0 0,0-2 0,-1 2 0,1 0 0,-1 0 0,1 0 0,-1 0 0,2-1 0,-2 1 0,2 1 0,-2 0 0,1-1 0,4 1 0,6-1 0,-1 2 0,19 0 0,-29-1 0,3 1 0,1 1 0,-2-1 0,1 1 0,0 0 0,0 0 0,-1 0 0,4 4 0,16 5 0,-19-10 0,-1 2 0,0-1 0,0 0 0,0 1 0,-1 0 0,2-1 0,-3 2 0,3-2 0,0 5 0,26 36 0,-24-32 0,1 0 0,11 13 0,-6-11 0,2-2 0,-3 0 0,4-1 0,-1-1 0,1 2 0,25 10 0,-37-20 0,1 0 0,0 1 0,0-1 0,0 1 0,1-2 0,-1 1 0,0-1 0,8 0 0,43-8 0,-42 5 0,0 1 0,21-1 0,-32 3 0,1 0 0,0-2 0,0 1 0,-1 1 0,1-1 0,0 0 0,6-4 0,-6 2 0,0 2 0,1 0 0,-2-1 0,2 1 0,0 0 0,4 0 0,30-7 0,-31 6 0,2 0 0,-2 1 0,18-1 0,-24 2 0,19 0 0,-2 0 0,0-1 0,37-6 0,-33-2 0,-20 7 0,1 0 0,-2 1 0,1 0 0,0 0 0,0-1 0,-1 2 0,2-1 0,3 0 0,-3 0 0,1 0 0,-2 1 0,2-2 0,0 0 0,-1 0 0,0 0 0,0 1 0,0-2 0,7-5 0,-7 6 0,0 0 0,-1-1 0,2 2 0,-1-2 0,0 1 0,-1 1 0,2-1 0,-1 1 0,1 0 0,-2 0 0,7-1 0,31 4 0,-28-2 0,-2 0 0,2 0 0,-2 0 0,2-3 0,22-4 0,-27 6 0,0-1 0,1 1 0,-1 0 0,0-1 0,1 2 0,-1 0 0,0 0 0,1 2 0,-1-1 0,1 0 0,-2 1 0,2 0 0,0 1 0,-2-1 0,10 6 0,72 27 0,-76-31 0,-2 0 0,20 2 0,-19-4 0,0 2 0,22 6 0,4 3 0,-33-11 0,2-1 0,0 0 0,0 3 0,-1-3 0,-1 2 0,2 1 0,-1-1 0,9 8 0,-9-7 0,1 1 0,1 1 0,-1-3 0,2 1 0,-1 0 0,0-1 0,8 2 0,63 15 0,-70-19-1365,-2-1-5461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23"/>
    </inkml:context>
    <inkml:brush xml:id="br0">
      <inkml:brushProperty name="width" value="0.025" units="cm"/>
      <inkml:brushProperty name="height" value="0.025" units="cm"/>
    </inkml:brush>
  </inkml:definitions>
  <inkml:trace contextRef="#ctx0" brushRef="#br0">0 488 24575,'2'0'0,"-1"-1"0,1 1 0,-1-1 0,1 1 0,-1-2 0,0 1 0,0 1 0,1-1 0,-1 0 0,0 0 0,0 0 0,0 1 0,0-1 0,0-1 0,1 1 0,-2-1 0,2 1 0,-2 0 0,1-1 0,-1 1 0,1 0 0,0-4 0,1 1 0,1-2 0,-2 0 0,1 2 0,0-14 0,-2 16 0,0-3 0,0 0 0,0 0 0,2 0 0,-1 2 0,-1-2 0,1 1 0,0-1 0,0 2 0,1-2 0,0 1 0,0 0 0,0-1 0,0 2 0,2-1 0,2-4 0,36-50 0,-33 46 0,-1 0 0,0-1 0,-1 1 0,1-2 0,-3 0 0,7-22 0,-11 36 0,3-16 18,0 1 0,-2-1 0,0 1 0,1-33 0,-1-12-1473,0 52-5371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24"/>
    </inkml:context>
    <inkml:brush xml:id="br0">
      <inkml:brushProperty name="width" value="0.025" units="cm"/>
      <inkml:brushProperty name="height" value="0.025" units="cm"/>
    </inkml:brush>
  </inkml:definitions>
  <inkml:trace contextRef="#ctx0" brushRef="#br0">816 738 24575,'-2'0'0,"0"0"0,1 0 0,0 0 0,-1 0 0,1 0 0,0 0 0,-1-2 0,1 2 0,-1 0 0,1-1 0,0 1 0,0-1 0,-1 1 0,0-1 0,2 1 0,-1 0 0,0-1 0,0 0 0,-2-1 0,3 1 0,-1 1 0,0-1 0,0 0 0,0 0 0,0 0 0,1-1 0,0 1 0,-1 0 0,1 0 0,-2 0 0,2 0 0,-1 0 0,0-2 0,1 1 0,-1-5 0,1-1 0,0 2 0,1-1 0,-1 0 0,5-12 0,-1-14 0,-4 23 0,0 1 0,-1-1 0,0 0 0,-1 1 0,1-1 0,-5-9 0,3 6 0,-1-1 0,2 0 0,-3-25 0,5 29 0,-1-2 0,0 2 0,0-1 0,-1 0 0,-2 0 0,1 1 0,-5-13 0,5 22 0,0-8 0,0 4 0,-1-2 0,2 0 0,-1-1 0,-1-9 0,-11-46 0,14 59 0,0 2 0,0-1 0,0 0 0,1 1 0,-1 0 0,-1-2 0,0 2 0,1 0 0,0-1 0,-1 2 0,-1-2 0,-1-2 0,-28-17 0,-2-2 0,28 17 0,-1-1 0,1 1 0,1-1 0,-1 0 0,0 0 0,-6-18 0,6 13 0,5 11 0,-1 0 0,1-1 0,-1 1 0,0 0 0,0 0 0,1 0 0,-2 0 0,1 0 0,0 1 0,0-1 0,-1 0 0,1 0 0,0 2 0,-5-4 0,-3 1 0,1-1 0,-20-1 0,-16-7 0,24 3 0,11 4 0,1 1 0,-2 0 0,-16-4 0,26 8 0,0 0 0,1 0 0,-1 0 0,-1 0 0,1 0 0,1 1 0,-1-1 0,0 0 0,0 0 0,1 1 0,-1-1 0,0 0 0,1 0 0,-1 1 0,-1-1 0,2 0 0,-1 2 0,1-2 0,-1 1 0,0 0 0,1-1 0,-1 1 0,1-1 0,0 1 0,-1 0 0,-14 27 0,6-9 0,5-12 0,-1-2 0,0 2 0,1-1 0,-2 0 0,1 0 0,0-2 0,-2 1 0,1 1 0,-13 5 0,12-6 0,-1-1 0,-1 1 0,1 0 0,-1 1 0,-12 11 0,13-8 0,0 0 0,0 2 0,-7 10 0,11-12 0,-2-1 0,0 0 0,1 0 0,-2-1 0,-12 13 0,13-18 0,2 1 0,0-1 0,-2 0 0,2 0 0,-2 1 0,1-2 0,-8 2 0,7-2 0,0 2 0,1-2 0,-1 0 0,0 1 0,2 1 0,-8 2 0,11-3 0,1-2 0,-1 1 0,0 1 0,1-2 0,-1 1 0,0 0 0,-1 0 0,2 1 0,0-1 0,-1 1 0,1-2 0,-1 2 0,1 0 0,0-1 0,0 0 0,0 1 0,-1-2 0,1 4 0,2 28 0,-1-17 0,-1-11 0,0-1 0,2 0 0,-1 1 0,0-1 0,0 1 0,0-1 0,1 1 0,1-2 0,-2 2 0,1-1 0,0-1 0,3 4 0,-3-2 0,2-1 0,-2 1 0,0-1 0,0 1 0,1-1 0,-2 2 0,1-2 0,-1 1 0,0 0 0,2 7 0,-1-3 0,0 2 0,1-1 0,-1 1 0,1-1 0,2 0 0,-2 0 0,9 11 0,-7-13 0,0 1 0,-1 0 0,0 0 0,-1 0 0,0 2 0,0-2 0,-1 0 0,-1 1 0,3 15 0,-4-4 0,-1 0 0,-2-1 0,-6 37 0,6-48 0,1 1 0,-2 0 0,1-1 0,-1 0 0,0 2 0,-1-3 0,0 1 0,-1 0 0,1-1 0,-10 9 0,12-13 4,1 1-1,-2 1 1,1-1-1,1 1 1,-1-1-1,1 1 1,1 0-1,-1-1 1,1 2-1,-1-1 1,1-1-1,0 8 1,-1 5-85,2 2 0,1 20 1,0-2-1089,-1-29-5657</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25"/>
    </inkml:context>
    <inkml:brush xml:id="br0">
      <inkml:brushProperty name="width" value="0.025" units="cm"/>
      <inkml:brushProperty name="height" value="0.025" units="cm"/>
    </inkml:brush>
  </inkml:definitions>
  <inkml:trace contextRef="#ctx0" brushRef="#br0">10 0 24575,'0'2'0,"0"1"0,0 0 0,0 3 0,0 1 0,0-1 0,0 3 0,-1 0 0,-1-1 0,-2 1 0,1-2-8191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526"/>
    </inkml:context>
    <inkml:brush xml:id="br0">
      <inkml:brushProperty name="width" value="0.025" units="cm"/>
      <inkml:brushProperty name="height" value="0.025" units="cm"/>
    </inkml:brush>
  </inkml:definitions>
  <inkml:trace contextRef="#ctx0" brushRef="#br0">6 0 24575,'0'1'0,"-1"-1"0,1 1 0,-2-1 0,2 0 0,0 1 0,0-1 0,-1 2 0,1-2 0,0 1 0,0-1 0,-1 1 0,1-1 0,0 1 0,0 0 0,0-1 0,0 1 0,0-1 0,-1 2 0,1-1 0,0-1 0,1 1 0,-1-1 0,0 1 0,0-1 0,0 1 0,0 0 0,0-1 0,1 1 0,-1-1 0,0 2 0,0-2 0,1 1 0,-1-1 0,0 1 0,0-1 0,2 1 0,-2-1 0,1 1 0,-1-1 0,1 0 0,0 1 0,4 3 0,0-1 0,0 1 0,-1-2 0,8 3 0,-4-1 0,1 0 0,-1-1 0,0 1 0,0-1 0,1 0 0,-1-1 0,18 3 0,-12-3 0,-7-1 0,1 1 0,0 2 0,-2-2 0,1 2 0,-1 0 0,1 1 0,0-2 0,6 8 0,23 12 0,-19-15 0,-1-1 0,1-3 0,0 2 0,1-1 0,28 2 0,-16-1 0,-26-5 0,0 1 0,0-1 0,-1 2 0,1-2 0,-1 1 0,0 0 0,1 2 0,-1-3 0,0 2 0,0 0 0,-1 0 0,4 3 0,-2-1 0,0-1 0,0 1 0,1-2 0,9 8 0,11 3-73,47 24-1219,-62-35-5534</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475"/>
    </inkml:context>
    <inkml:brush xml:id="br0">
      <inkml:brushProperty name="width" value="0.025" units="cm"/>
      <inkml:brushProperty name="height" value="0.025" units="cm"/>
    </inkml:brush>
  </inkml:definitions>
  <inkml:trace contextRef="#ctx0" brushRef="#br0">3 0 24575,'-1'24'0,"0"-17"0,1 1 0,-1-1 0,2 1 0,-1-1 0,1 0 0,2 11 0,-1-16 0,-1 0 0,0-1 0,0 2 0,2-2 0,-1 1 0,-1-1 0,1 0 0,1 2 0,-2-3 0,1 1 0,0 0 0,0 1 0,1-2 0,-2 2 0,2-1 0,0-1 0,2 1 0,18 8 0,-15-3-1365,1 0-5461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483"/>
    </inkml:context>
    <inkml:brush xml:id="br0">
      <inkml:brushProperty name="width" value="0.025" units="cm"/>
      <inkml:brushProperty name="height" value="0.025" units="cm"/>
    </inkml:brush>
  </inkml:definitions>
  <inkml:trace contextRef="#ctx0" brushRef="#br0">302 730 24575,'5'-4'0,"-3"1"0,1-2 0,-1 2 0,2-2 0,-2 1 0,0 0 0,1-1 0,-2 1 0,3-10 0,0 1 0,-2 1 0,2-21 0,-3 22 0,1 0 0,0 1 0,1-2 0,7-15 0,-7 16 0,2-1 0,-2 2 0,3-21 0,-3 2 0,0 17 0,-1 1 0,-1 0 0,-1-2 0,0 2 0,-3-20 0,1 28 0,2 1 0,-1 0 0,1-1 0,-1 1 0,-1 1 0,1-3 0,0 3 0,-1-1 0,1 1 0,-1-1 0,1-1 0,0 2 0,-5-4 0,-28-15 0,28 17 0,0 1 0,2-1 0,-2 0 0,3 0 0,-3-2 0,-6-6 0,-4-10 0,13 16 0,0 2 0,1-2 0,-2 0 0,1 2 0,-1-1 0,1 1 0,0 0 0,-2-1 0,2 2 0,-2-2 0,2 2 0,-9-5 0,7 6 0,-1-1 0,0-1 0,2 1 0,-2-2 0,1 1 0,1 0 0,-1 0 0,-1-1 0,3 0 0,-1 0 0,-1-1 0,2 0 0,0 1 0,-1-1 0,-2-5 0,-5-10 0,-24-31 0,30 45 0,0 1 0,-1-1 0,0 0 0,-1 0 0,1 2 0,-1-2 0,0 2 0,-9-5 0,14 8-136,0-1-1,1 0 1,-1 1-1,-1-1 1,1 1-1,1-2 1,-1 2-1,-1-1 0,0-4 1,-4-3-6690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484"/>
    </inkml:context>
    <inkml:brush xml:id="br0">
      <inkml:brushProperty name="width" value="0.025" units="cm"/>
      <inkml:brushProperty name="height" value="0.025" units="cm"/>
    </inkml:brush>
  </inkml:definitions>
  <inkml:trace contextRef="#ctx0" brushRef="#br0">505 373 24575,'-2'-5'0,"0"-1"0,0 0 0,1 0 0,-3 1 0,2-1 0,-1 0 0,-1 1 0,2 0 0,-3 0 0,-5-8 0,7 10 0,-101-129 0,81 103 0,18 22 0,-1-1 0,0 1 0,2 0 0,-5-10 0,4 11 0,2-1 0,0 2 0,-1 0 0,-1 0 0,1-1 0,-1 2 0,0-1 0,0 0 0,-1 1 0,2 0 0,-2 0 0,0 0 0,-1 1 0,0 0 0,2 0 0,-2 1 0,1-1 0,-10-1 0,-3-1 0,1 2 0,-1 0 0,0 2 0,0 0 0,-29 2 0,44 0-72,2-1 1,-1 0-1,0 0 0,0 1 0,1-1 0,-2 2 0,1-1 0,1 0 1,-2 0-1,2 1 0,0-2 0,-1 3 0,1-2 0,0 1 0,0 0 1,-1 0-1,1 0 0,-3 4 0,2-2-6754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485"/>
    </inkml:context>
    <inkml:brush xml:id="br0">
      <inkml:brushProperty name="width" value="0.025" units="cm"/>
      <inkml:brushProperty name="height" value="0.025" units="cm"/>
    </inkml:brush>
  </inkml:definitions>
  <inkml:trace contextRef="#ctx0" brushRef="#br0">1 162 24575,'1'-2'0,"1"0"0,0 0 0,-1 0 0,0-1 0,0 1 0,0 0 0,0 0 0,2-5 0,-3 4 0,1 0 0,0 0 0,0 0 0,1 1 0,-1-2 0,4-2 0,15-20 0,-16 20 0,-1 0 0,2 2 0,-2-1 0,2 0 0,-1 0 0,1 0 0,1 0 0,-1 2 0,1-1 0,8-5 0,-3 3 0,0 2 0,0 0 0,0 1 0,1-1 0,-1 1 0,0 1 0,1-1 0,-1 3 0,16-2 0,-8 2 0,-9 0 0,2 1 0,0-1 0,10 2 0,-19 0 0,0-1 0,2 0 0,-1 0 0,0 1 0,-1 0 0,1 0 0,-1-1 0,1 2 0,-1 0 0,0-1 0,6 5 0,-5-2 0,-2-3 0,-1 0 0,3 1 0,-3-1 0,2 0 0,0-1 0,-1 3 0,1-3 0,0 0 0,0 0 0,-1 2 0,2-2 0,-1 0 0,-1 0 0,2 0 0,-1 0 0,1-1 0,4 2 0,-5-2 0,-1 0 0,2 1 0,-1-1 0,1 0 0,-1 1 0,-1 0 0,2 0 0,-1 0 0,4 3 0,-5-3 0,0 0 0,0 1 0,0 0 0,0 0 0,-1-1 0,0 1 0,1 1 0,0-1 0,-1 0 0,-1-1 0,1 3 0,3 2 0,-2 0 0,1 0 0,0 0 0,1 0 0,1 0 0,-2 0 0,2-2 0,7 10 0,42 30 0,-22-20 0,-31-23 0,-1-1 0,0 0 0,1 2 0,-1-2 0,1 1 0,-1-1 0,1 1 0,-1-1 0,1 1 0,-1-1 0,1 0 0,-1 1 0,0 0 0,0 1 0,0-2 0,2 1 0,-2-1 0,0 1 0,0-1 0,0 1 0,0 0 0,0-1 0,0 1 0,0 0 0,0-1 0,0 2 0,0-1 0,0-1 0,0 1 0,0 0 0,-2-1 0,2 1 0,0-1 0,0 1 0,0-1 0,0 2 0,-1-1 0,0-1 0,1 1 0,-1 0 0,-4 3 0,2-1 0,-1 0 0,-1 0 0,0 0 0,-5 3 0,-13 9 0,19-8 0,-1 1 0,3 0 0,-3 0 0,3 0 0,0 0 0,0 1 0,0-1 0,0 1 0,1 9 0,0 32 0,8 54 0,-4-77 0,3 59 0,-5-80 0,-1 0 0,1 0 0,0 0 0,2-2 0,3 12 0,1 4 0,5 10 0,-9-28 0,-2 1 0,0 0 0,0 0 0,2 0 0,-3 0 0,1 0 0,0 0 0,0 0 0,-1 0 0,1-1 0,-1 2 0,0-1 0,0 0 0,0 0 0,0-1 0,-1 3 0,1-3 0,-1 2 0,0-2 0,1 2 0,-4 2 0,-1 5 0,-2-1 0,0 1 0,0-1 0,-11 10 0,-13 17 0,30-36 0,-1 0 0,1 1 0,-3 1 0,3-2 0,0 1 0,-2-1 0,1-1 0,0 1 0,0 1 0,0-1 0,-5 1 0,3-1 0,2-1 0,0 3 0,-1-2 0,0 0 0,1 0 0,-2 1 0,3 0 0,-6 3 0,-34 37-1365,36-39-5461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486"/>
    </inkml:context>
    <inkml:brush xml:id="br0">
      <inkml:brushProperty name="width" value="0.025" units="cm"/>
      <inkml:brushProperty name="height" value="0.025" units="cm"/>
    </inkml:brush>
  </inkml:definitions>
  <inkml:trace contextRef="#ctx0" brushRef="#br0">566 32 24575,'-4'1'0,"0"-1"0,0 3 0,-1-3 0,2 1 0,-1 1 0,0-1 0,0 2 0,1-2 0,-2 1 0,2 0 0,-1 1 0,1-1 0,1 0 0,-6 6 0,-20 12 0,11-7 0,12-10 0,0 1 0,-1-2 0,1 2 0,0-2 0,-10 5 0,-23 8 0,32-13 0,0 2 0,-1-2 0,2 0 0,-2 1 0,1-1 0,-1-1 0,0 0 0,2 0 0,-9 0 0,-20-1 0,13 2 0,-31-5 0,46 3 0,1-2 0,-1 1 0,0 1 0,0-2 0,1-1 0,-1 1 0,0 0 0,2-1 0,-12-6 0,-13-5 0,26 12 0,0 1 0,-2-2 0,2 1 0,-1 1 0,0-1 0,1-1 0,-1 1 0,-3-5 0,-18-16-32,20 19-70,1 1-1,0 1 0,0-2 1,0 0-1,1 0 1,0 1-1,-1-2 1,2 0-1,-2 2 1,2-2-1,0-1 1,-4-6-1,5 6-6723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22:12:45.487"/>
    </inkml:context>
    <inkml:brush xml:id="br0">
      <inkml:brushProperty name="width" value="0.025" units="cm"/>
      <inkml:brushProperty name="height" value="0.025" units="cm"/>
    </inkml:brush>
  </inkml:definitions>
  <inkml:trace contextRef="#ctx0" brushRef="#br0">52 1 24575,'0'1'0,"0"-1"0,2 1 0,-2-1 0,0 1 0,1-1 0,-1 2 0,1-2 0,-1 1 0,0-1 0,1 1 0,-1-1 0,1 1 0,-1-1 0,1 0 0,-1 1 0,1-1 0,1 0 0,-2 1 0,1-1 0,-1 0 0,1 0 0,0 0 0,0 0 0,-1 0 0,1 0 0,2 0 0,20 4 0,-23-4 0,45-4 0,-36 3 0,1 0 0,16 0 0,-23 1 0,0 0 0,-1 0 0,2 1 0,-2-1 0,2 1 0,-2 0 0,1-1 0,0 3 0,-1-2 0,1-1 0,-1 2 0,2 0 0,0 1 0,-2-1 0,0-1 0,0 0 0,0 1 0,1-1 0,-1 0 0,-1 0 0,3-1 0,-3 1 0,2-1 0,3 1 0,11 4 0,3 7 0,-18-10 0,0-1 0,1 1 0,-2-1 0,3 1 0,-2-1 0,0 0 0,1 0 0,-1 0 0,1 0 0,3 1 0,33-2 0,-34-2 0,2 2 0,0 0 0,-1 0 0,0 2 0,11 0 0,-16-2 0,1 1 0,0 0 0,-1 0 0,2-1 0,-1 2 0,-1-1 0,0 0 0,2 0 0,-2 0 0,0 0 0,0 2 0,1-2 0,-1 0 0,1 0 0,-1 1 0,0 0 0,-1-1 0,1 1 0,0-1 0,-1 1 0,1 1 0,0 0 0,4 12 0,0-2 0,-2 1 0,0 0 0,0 1 0,1 26 0,3 44 0,-7-68 0,0-10 0,0 1 0,0-1 0,0 0 0,-3 8 0,3-13 0,-2 1 0,1-1 0,1 2 0,-1-3 0,-1 2 0,1-1 0,0 0 0,-1 0 0,0 0 0,0 1 0,1-2 0,-1 1 0,-1-1 0,-2 4 0,-14 8 0,15-10 0,-2-1 0,1 1 0,1 0 0,-1 1 0,2 0 0,0 0 0,-2-1 0,0 2 0,3-1 0,-7 9 0,4-6 0,2-2 0,-2 2 0,2-2 0,-1 1 0,-2-1 0,1-1 0,0 1 0,-1 1 0,0-2 0,-1 0 0,2-1 0,-1 2 0,-1-2 0,-11 4 0,10-3 0,-1-2 0,-19 5 0,8-2 0,-11 4 0,23-6 0,0 0 0,0-1 0,0 0 0,1 0 0,-13 0 0,10-1-136,-1-1-1,1-1 1,-1 1-1,1-1 1,0 0-1,0-3 1,0 3-1,0-1 0,-11-6 1,12 3-6690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58051D-313B-4A04-8485-30A446D83AA0}" type="datetimeFigureOut">
              <a:rPr lang="en-AU" smtClean="0"/>
              <a:t>23/04/2026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0E4FE3-B6E4-48BA-A867-AEAA950FAFEF}" type="slidenum">
              <a:rPr lang="en-AU" smtClean="0"/>
              <a:t>‹#›</a:t>
            </a:fld>
            <a:endParaRPr lang="en-AU"/>
          </a:p>
        </p:txBody>
      </p:sp>
    </p:spTree>
    <p:extLst>
      <p:ext uri="{BB962C8B-B14F-4D97-AF65-F5344CB8AC3E}">
        <p14:creationId xmlns:p14="http://schemas.microsoft.com/office/powerpoint/2010/main" val="4116545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Good Afternoon/Morning from where you are joining across the Pacific and around the world. I will be presenting on session 3.i on looking forward on Atmosphere.</a:t>
            </a:r>
          </a:p>
          <a:p>
            <a:r>
              <a:rPr lang="en-AU" dirty="0"/>
              <a:t>On the outset, I want to acknowledge our climate monitoring nodes for contributing to this presentation– BoM, ESNZ, APCC, NOAA, </a:t>
            </a:r>
            <a:r>
              <a:rPr lang="en-AU" dirty="0" err="1"/>
              <a:t>meteoFrance</a:t>
            </a:r>
            <a:r>
              <a:rPr lang="en-AU" dirty="0"/>
              <a:t> in providing support for this presentation.</a:t>
            </a:r>
          </a:p>
        </p:txBody>
      </p:sp>
      <p:sp>
        <p:nvSpPr>
          <p:cNvPr id="4" name="Slide Number Placeholder 3"/>
          <p:cNvSpPr>
            <a:spLocks noGrp="1"/>
          </p:cNvSpPr>
          <p:nvPr>
            <p:ph type="sldNum" sz="quarter" idx="5"/>
          </p:nvPr>
        </p:nvSpPr>
        <p:spPr/>
        <p:txBody>
          <a:bodyPr/>
          <a:lstStyle/>
          <a:p>
            <a:fld id="{100E4FE3-B6E4-48BA-A867-AEAA950FAFEF}" type="slidenum">
              <a:rPr lang="en-AU" smtClean="0"/>
              <a:t>2</a:t>
            </a:fld>
            <a:endParaRPr lang="en-AU"/>
          </a:p>
        </p:txBody>
      </p:sp>
    </p:spTree>
    <p:extLst>
      <p:ext uri="{BB962C8B-B14F-4D97-AF65-F5344CB8AC3E}">
        <p14:creationId xmlns:p14="http://schemas.microsoft.com/office/powerpoint/2010/main" val="3435579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air and sea surface temperature shows a similar patterns across the south Pacific moving towards October 2026</a:t>
            </a:r>
            <a:endParaRPr lang="en-AU"/>
          </a:p>
        </p:txBody>
      </p:sp>
      <p:sp>
        <p:nvSpPr>
          <p:cNvPr id="4" name="Slide Number Placeholder 3"/>
          <p:cNvSpPr>
            <a:spLocks noGrp="1"/>
          </p:cNvSpPr>
          <p:nvPr>
            <p:ph type="sldNum" sz="quarter" idx="5"/>
          </p:nvPr>
        </p:nvSpPr>
        <p:spPr/>
        <p:txBody>
          <a:bodyPr/>
          <a:lstStyle/>
          <a:p>
            <a:fld id="{100E4FE3-B6E4-48BA-A867-AEAA950FAFEF}" type="slidenum">
              <a:rPr lang="en-AU" smtClean="0"/>
              <a:t>11</a:t>
            </a:fld>
            <a:endParaRPr lang="en-AU"/>
          </a:p>
        </p:txBody>
      </p:sp>
    </p:spTree>
    <p:extLst>
      <p:ext uri="{BB962C8B-B14F-4D97-AF65-F5344CB8AC3E}">
        <p14:creationId xmlns:p14="http://schemas.microsoft.com/office/powerpoint/2010/main" val="670804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4975" lvl="1" indent="-237487">
              <a:buFont typeface="Arial"/>
              <a:buChar char="•"/>
            </a:pPr>
            <a:r>
              <a:rPr lang="en-AU" sz="1800" b="1">
                <a:solidFill>
                  <a:srgbClr val="000000"/>
                </a:solidFill>
                <a:latin typeface="Lato 1"/>
                <a:ea typeface="Lato 1"/>
                <a:cs typeface="Lato 1"/>
                <a:sym typeface="Lato 1"/>
              </a:rPr>
              <a:t>Above normal</a:t>
            </a:r>
            <a:r>
              <a:rPr lang="en-AU" sz="1800">
                <a:solidFill>
                  <a:srgbClr val="000000"/>
                </a:solidFill>
                <a:latin typeface="Lato 1"/>
                <a:ea typeface="Lato 1"/>
                <a:cs typeface="Lato 1"/>
                <a:sym typeface="Lato 1"/>
              </a:rPr>
              <a:t> (red) mean sea level pressure (MSLP) anomalies (higher pressure; stable weather) are favoured over Palau, PNG, southern FSM, Solomon Islands, Vanuatu, New Caledonia, Fiji, northern Tonga, and Wallis and Futuna. </a:t>
            </a:r>
          </a:p>
          <a:p>
            <a:pPr marL="474975" lvl="1" indent="-237487">
              <a:buFont typeface="Arial"/>
              <a:buChar char="•"/>
            </a:pPr>
            <a:endParaRPr lang="en-AU" sz="1800">
              <a:solidFill>
                <a:srgbClr val="000000"/>
              </a:solidFill>
              <a:latin typeface="Lato 1"/>
              <a:ea typeface="Lato 1"/>
              <a:cs typeface="Lato 1"/>
              <a:sym typeface="Lato 1"/>
            </a:endParaRPr>
          </a:p>
          <a:p>
            <a:pPr marL="474975" lvl="1" indent="-237487">
              <a:buFont typeface="Arial"/>
              <a:buChar char="•"/>
            </a:pPr>
            <a:r>
              <a:rPr lang="en-AU" sz="1800" b="1">
                <a:solidFill>
                  <a:srgbClr val="000000"/>
                </a:solidFill>
                <a:latin typeface="Lato 1"/>
                <a:ea typeface="Lato 1"/>
                <a:cs typeface="Lato 1"/>
                <a:sym typeface="Lato 1"/>
              </a:rPr>
              <a:t>Below normal </a:t>
            </a:r>
            <a:r>
              <a:rPr lang="en-AU" sz="1800">
                <a:solidFill>
                  <a:srgbClr val="000000"/>
                </a:solidFill>
                <a:latin typeface="Lato 1"/>
                <a:ea typeface="Lato 1"/>
                <a:cs typeface="Lato 1"/>
                <a:sym typeface="Lato 1"/>
              </a:rPr>
              <a:t>(lower pressure; blue) MSLP is favoured over CNMI, northern FSM, RMI, Kiribati (Gilbert and northern Line Is.) , southern Cook Islands, southern French Polynesia, and Pitcairn Islands associated with converging winds and increased cloudiness.</a:t>
            </a:r>
          </a:p>
          <a:p>
            <a:endParaRPr lang="en-AU"/>
          </a:p>
        </p:txBody>
      </p:sp>
      <p:sp>
        <p:nvSpPr>
          <p:cNvPr id="4" name="Slide Number Placeholder 3"/>
          <p:cNvSpPr>
            <a:spLocks noGrp="1"/>
          </p:cNvSpPr>
          <p:nvPr>
            <p:ph type="sldNum" sz="quarter" idx="5"/>
          </p:nvPr>
        </p:nvSpPr>
        <p:spPr/>
        <p:txBody>
          <a:bodyPr/>
          <a:lstStyle/>
          <a:p>
            <a:fld id="{100E4FE3-B6E4-48BA-A867-AEAA950FAFEF}" type="slidenum">
              <a:rPr lang="en-AU" smtClean="0"/>
              <a:t>12</a:t>
            </a:fld>
            <a:endParaRPr lang="en-AU"/>
          </a:p>
        </p:txBody>
      </p:sp>
    </p:spTree>
    <p:extLst>
      <p:ext uri="{BB962C8B-B14F-4D97-AF65-F5344CB8AC3E}">
        <p14:creationId xmlns:p14="http://schemas.microsoft.com/office/powerpoint/2010/main" val="926672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 forecast 850hPa wind anomalies for May to July support a developing El Nino in the atmosphere with weakened or reversed winds along the equator being forecast in the pink shading. In the South Pacific off-equatorial regions the forecast is showing blue arrows pointing in a northerly direction bring less-moist air from the subtropical regions further north and contributing to the forecast reduced rainfall for the countries impacted.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North of the equator in the off-equatorial region centred on around 160degrees east there's a region of orange/green lines indicating winds from further northwards are forecasted to bring drier air southwards  into the region to the north of FSM and RMI. The winds over Guam, FSM, and RMI are located in the broad region of easterly wind anomalies (pink arrows) carrying warm, moist air along the equator. </a:t>
            </a:r>
          </a:p>
          <a:p>
            <a:endParaRPr lang="en-AU" dirty="0"/>
          </a:p>
        </p:txBody>
      </p:sp>
      <p:sp>
        <p:nvSpPr>
          <p:cNvPr id="4" name="Slide Number Placeholder 3"/>
          <p:cNvSpPr>
            <a:spLocks noGrp="1"/>
          </p:cNvSpPr>
          <p:nvPr>
            <p:ph type="sldNum" sz="quarter" idx="5"/>
          </p:nvPr>
        </p:nvSpPr>
        <p:spPr/>
        <p:txBody>
          <a:bodyPr/>
          <a:lstStyle/>
          <a:p>
            <a:fld id="{100E4FE3-B6E4-48BA-A867-AEAA950FAFEF}" type="slidenum">
              <a:rPr lang="en-AU" smtClean="0"/>
              <a:t>13</a:t>
            </a:fld>
            <a:endParaRPr lang="en-AU"/>
          </a:p>
        </p:txBody>
      </p:sp>
    </p:spTree>
    <p:extLst>
      <p:ext uri="{BB962C8B-B14F-4D97-AF65-F5344CB8AC3E}">
        <p14:creationId xmlns:p14="http://schemas.microsoft.com/office/powerpoint/2010/main" val="385188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When it comes to El Niño, atmospheric changes matter just as much as changes in sea temperatures. As you may have notice rapid development in the sub- surface temperature and so the atmosphere where the SOI value for the last 30 days since 19 April is -7.3 – a big drop from 11.6 on 1</a:t>
            </a:r>
            <a:r>
              <a:rPr lang="en-AU" sz="1200" kern="1200" baseline="30000">
                <a:solidFill>
                  <a:schemeClr val="tx1"/>
                </a:solidFill>
                <a:effectLst/>
                <a:latin typeface="+mn-lt"/>
                <a:ea typeface="+mn-ea"/>
                <a:cs typeface="+mn-cs"/>
              </a:rPr>
              <a:t>st</a:t>
            </a:r>
            <a:r>
              <a:rPr lang="en-AU" sz="1200" kern="1200">
                <a:solidFill>
                  <a:schemeClr val="tx1"/>
                </a:solidFill>
                <a:effectLst/>
                <a:latin typeface="+mn-lt"/>
                <a:ea typeface="+mn-ea"/>
                <a:cs typeface="+mn-cs"/>
              </a:rPr>
              <a:t> of March.</a:t>
            </a:r>
          </a:p>
          <a:p>
            <a:r>
              <a:rPr lang="en-AU" sz="1200" kern="1200">
                <a:solidFill>
                  <a:schemeClr val="tx1"/>
                </a:solidFill>
                <a:effectLst/>
                <a:latin typeface="+mn-lt"/>
                <a:ea typeface="+mn-ea"/>
                <a:cs typeface="+mn-cs"/>
              </a:rPr>
              <a:t> </a:t>
            </a:r>
            <a:endParaRPr lang="en-AU"/>
          </a:p>
        </p:txBody>
      </p:sp>
      <p:sp>
        <p:nvSpPr>
          <p:cNvPr id="4" name="Slide Number Placeholder 3"/>
          <p:cNvSpPr>
            <a:spLocks noGrp="1"/>
          </p:cNvSpPr>
          <p:nvPr>
            <p:ph type="sldNum" sz="quarter" idx="5"/>
          </p:nvPr>
        </p:nvSpPr>
        <p:spPr/>
        <p:txBody>
          <a:bodyPr/>
          <a:lstStyle/>
          <a:p>
            <a:fld id="{100E4FE3-B6E4-48BA-A867-AEAA950FAFEF}" type="slidenum">
              <a:rPr lang="en-AU" smtClean="0"/>
              <a:t>14</a:t>
            </a:fld>
            <a:endParaRPr lang="en-AU"/>
          </a:p>
        </p:txBody>
      </p:sp>
    </p:spTree>
    <p:extLst>
      <p:ext uri="{BB962C8B-B14F-4D97-AF65-F5344CB8AC3E}">
        <p14:creationId xmlns:p14="http://schemas.microsoft.com/office/powerpoint/2010/main" val="3993604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6B5C0-41F8-611F-D0E4-208856108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2208C8-BEB5-1D62-F9BF-74CCBDCD62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B27D78-95DF-5BE3-B6DA-AB12934D2440}"/>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That's because it's a coupled ocean-atmosphere phenomenon.</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Looking at velocity potential, which marks areas of rising air (green) and sinking air (brown) in response to warming and cooling tropical seas, a strong atmospheric El Niño response is forecast this year starting in June.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That response is predicted to be quite similar to past big El Niño events, such as in 2015, 1997, and 1982.</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However, the atmospheric response in 2026 is forecast to be much different — and much stronger — than in 2023.</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These changes in the Walker Circulation arise from warm seas shifting from west to east across the tropical Pacific, which causes more thunderstorms in the east and fewer toward the west.</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This ultimately has flow-on effects on weather patterns across the planet due to changes in jet streams, as those thunderstorms release heat into the atmosphere.</a:t>
            </a:r>
          </a:p>
          <a:p>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Its probably a bit early to try and pick a flavour of El Nino yet while things still develop. The forecasts or </a:t>
            </a:r>
            <a:r>
              <a:rPr lang="en-AU" sz="1200" kern="1200" dirty="0" err="1">
                <a:solidFill>
                  <a:schemeClr val="tx1"/>
                </a:solidFill>
                <a:effectLst/>
                <a:latin typeface="+mn-lt"/>
                <a:ea typeface="+mn-ea"/>
                <a:cs typeface="+mn-cs"/>
              </a:rPr>
              <a:t>obs</a:t>
            </a:r>
            <a:r>
              <a:rPr lang="en-AU" sz="1200" kern="1200" dirty="0">
                <a:solidFill>
                  <a:schemeClr val="tx1"/>
                </a:solidFill>
                <a:effectLst/>
                <a:latin typeface="+mn-lt"/>
                <a:ea typeface="+mn-ea"/>
                <a:cs typeface="+mn-cs"/>
              </a:rPr>
              <a:t> probably don't suggest a CP El Nino that I've seen yet but I'm not sure how well they are at forecasting this aspect especially given its still only April.</a:t>
            </a:r>
          </a:p>
          <a:p>
            <a:endParaRPr lang="en-AU" sz="1200" kern="1200" dirty="0">
              <a:solidFill>
                <a:schemeClr val="tx1"/>
              </a:solidFill>
              <a:effectLst/>
              <a:latin typeface="+mn-lt"/>
              <a:ea typeface="+mn-ea"/>
              <a:cs typeface="+mn-cs"/>
            </a:endParaRPr>
          </a:p>
          <a:p>
            <a:endParaRPr lang="en-AU" dirty="0"/>
          </a:p>
        </p:txBody>
      </p:sp>
      <p:sp>
        <p:nvSpPr>
          <p:cNvPr id="4" name="Slide Number Placeholder 3">
            <a:extLst>
              <a:ext uri="{FF2B5EF4-FFF2-40B4-BE49-F238E27FC236}">
                <a16:creationId xmlns:a16="http://schemas.microsoft.com/office/drawing/2014/main" id="{4D5724F6-93E1-13D8-8B43-14F341DC0AF6}"/>
              </a:ext>
            </a:extLst>
          </p:cNvPr>
          <p:cNvSpPr>
            <a:spLocks noGrp="1"/>
          </p:cNvSpPr>
          <p:nvPr>
            <p:ph type="sldNum" sz="quarter" idx="5"/>
          </p:nvPr>
        </p:nvSpPr>
        <p:spPr/>
        <p:txBody>
          <a:bodyPr/>
          <a:lstStyle/>
          <a:p>
            <a:fld id="{100E4FE3-B6E4-48BA-A867-AEAA950FAFEF}" type="slidenum">
              <a:rPr lang="en-AU" smtClean="0"/>
              <a:t>15</a:t>
            </a:fld>
            <a:endParaRPr lang="en-AU"/>
          </a:p>
        </p:txBody>
      </p:sp>
    </p:spTree>
    <p:extLst>
      <p:ext uri="{BB962C8B-B14F-4D97-AF65-F5344CB8AC3E}">
        <p14:creationId xmlns:p14="http://schemas.microsoft.com/office/powerpoint/2010/main" val="2167402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sz="1200"/>
              <a:t>Predictions of air temperature and rainfall for May to July and August to October 2026 seasons are typical of El Niño-like patterns when compared to observations of the same periods across past events.</a:t>
            </a:r>
          </a:p>
          <a:p>
            <a:pPr marL="285750" indent="-285750">
              <a:buFont typeface="Arial" panose="020B0604020202020204" pitchFamily="34" charset="0"/>
              <a:buChar char="•"/>
            </a:pPr>
            <a:endParaRPr lang="en-AU" sz="1200"/>
          </a:p>
          <a:p>
            <a:pPr marL="285750" indent="-285750">
              <a:buFont typeface="Arial" panose="020B0604020202020204" pitchFamily="34" charset="0"/>
              <a:buChar char="•"/>
            </a:pPr>
            <a:r>
              <a:rPr lang="en-AU" sz="1200"/>
              <a:t>The rainfall outlook over May to July 2026 favours above normal rainfall between </a:t>
            </a:r>
            <a:r>
              <a:rPr lang="en-US" sz="1200">
                <a:sym typeface="Lato 1"/>
              </a:rPr>
              <a:t>Guam , CNMI, FSM, RMI, Nauru, Gilbert and northern Line Islands (Kiribati), and southern French Polynesia.</a:t>
            </a:r>
            <a:r>
              <a:rPr lang="en-AU" sz="1200"/>
              <a:t> Below normal rainfall is forecast over </a:t>
            </a:r>
            <a:r>
              <a:rPr lang="en-US" sz="1200">
                <a:sym typeface="Lato 1"/>
              </a:rPr>
              <a:t>Palau, PNG, Solomon Islands, Vanuatu, New Caledonia, Fiji, Tonga, Tuvalu, Kiribati (southern Line Is.), Niue, Wallis and Futuna, Samoa, American Samoa, northern Cook Islands and northern French Polynesia. </a:t>
            </a:r>
            <a:r>
              <a:rPr lang="en-AU" sz="1200"/>
              <a:t>Confidence in this outlook highest along the equator and in the far western Pacific, although there is acceptable skill for most of the off-equatorial Pacific region. </a:t>
            </a:r>
          </a:p>
          <a:p>
            <a:pPr marL="285750" indent="-285750">
              <a:buFont typeface="Arial" panose="020B0604020202020204" pitchFamily="34" charset="0"/>
              <a:buChar char="•"/>
            </a:pPr>
            <a:endParaRPr lang="en-AU" sz="1200"/>
          </a:p>
          <a:p>
            <a:pPr marL="285750" indent="-285750">
              <a:buFont typeface="Arial" panose="020B0604020202020204" pitchFamily="34" charset="0"/>
              <a:buChar char="•"/>
            </a:pPr>
            <a:r>
              <a:rPr lang="en-AU" sz="1200"/>
              <a:t>The El Niño-like rainfall outlook pattern continues over August to October 2026, albeit with reduced confidence due to the longer lead time of the forecast period. Below normal rainfall is forecast to persist over </a:t>
            </a:r>
            <a:r>
              <a:rPr lang="en-US" sz="1200">
                <a:sym typeface="Lato 1"/>
              </a:rPr>
              <a:t>Palau, CNMI, Central RMI, PNG, Solomon Is., New Caledonia, Vanuatu, Fiji, Tonga, Niue, Wallis and Futuna, Samoa,  American Samoa, Kiribati (southern Line Is.), Tokelau, Cook Islands, and northern French Polynesia, </a:t>
            </a:r>
            <a:r>
              <a:rPr lang="en-AU" sz="1200"/>
              <a:t>with above normal rainfall forecast over </a:t>
            </a:r>
            <a:r>
              <a:rPr lang="en-US" sz="1200">
                <a:sym typeface="Lato 1"/>
              </a:rPr>
              <a:t>eastern FSM, northern and southern RMI, Nauru, Kiribati (Gilber, and northern Line Is.), and Tuvalu.</a:t>
            </a:r>
          </a:p>
          <a:p>
            <a:pPr marL="285750" indent="-285750">
              <a:buFont typeface="Arial" panose="020B0604020202020204" pitchFamily="34" charset="0"/>
              <a:buChar char="•"/>
            </a:pPr>
            <a:endParaRPr lang="en-US" sz="1200">
              <a:solidFill>
                <a:srgbClr val="000000"/>
              </a:solidFill>
              <a:latin typeface="Lato 1"/>
              <a:ea typeface="Lato 1"/>
              <a:cs typeface="Lato 1"/>
              <a:sym typeface="Lato 1"/>
            </a:endParaRPr>
          </a:p>
          <a:p>
            <a:pPr marL="285750" indent="-285750">
              <a:buFont typeface="Arial" panose="020B0604020202020204" pitchFamily="34" charset="0"/>
              <a:buChar char="•"/>
            </a:pPr>
            <a:r>
              <a:rPr lang="en-AU" sz="1200"/>
              <a:t>Above normal air temperatures are favoured across the Pacific for May to July 2026 for all countries except for near normal air temperatures are predicted </a:t>
            </a:r>
            <a:r>
              <a:rPr lang="en-US" sz="1200">
                <a:sym typeface="Lato 1"/>
              </a:rPr>
              <a:t>eastern PNG mainland, New Caledonia, Vanuatu, Fiji, Tonga, and Niue</a:t>
            </a:r>
            <a:r>
              <a:rPr lang="en-AU" sz="1200"/>
              <a:t>. </a:t>
            </a:r>
          </a:p>
          <a:p>
            <a:endParaRPr lang="en-AU"/>
          </a:p>
        </p:txBody>
      </p:sp>
      <p:sp>
        <p:nvSpPr>
          <p:cNvPr id="4" name="Slide Number Placeholder 3"/>
          <p:cNvSpPr>
            <a:spLocks noGrp="1"/>
          </p:cNvSpPr>
          <p:nvPr>
            <p:ph type="sldNum" sz="quarter" idx="5"/>
          </p:nvPr>
        </p:nvSpPr>
        <p:spPr/>
        <p:txBody>
          <a:bodyPr/>
          <a:lstStyle/>
          <a:p>
            <a:fld id="{100E4FE3-B6E4-48BA-A867-AEAA950FAFEF}" type="slidenum">
              <a:rPr lang="en-AU" smtClean="0"/>
              <a:t>16</a:t>
            </a:fld>
            <a:endParaRPr lang="en-AU"/>
          </a:p>
        </p:txBody>
      </p:sp>
    </p:spTree>
    <p:extLst>
      <p:ext uri="{BB962C8B-B14F-4D97-AF65-F5344CB8AC3E}">
        <p14:creationId xmlns:p14="http://schemas.microsoft.com/office/powerpoint/2010/main" val="2127882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AU" sz="1200"/>
          </a:p>
          <a:p>
            <a:pPr marL="285750" indent="-285750">
              <a:buFont typeface="Arial" panose="020B0604020202020204" pitchFamily="34" charset="0"/>
              <a:buChar char="•"/>
            </a:pPr>
            <a:r>
              <a:rPr lang="en-AU" sz="1200"/>
              <a:t>The air temperature outlook for August to October 2026 is a similar pattern as for the previous season, </a:t>
            </a:r>
            <a:r>
              <a:rPr lang="en-US" sz="1200">
                <a:sym typeface="Lato 1"/>
              </a:rPr>
              <a:t>with the inclusion of the cool anomalies being forecast along the subtropical Pacific over most of  Fiji, Tonga, Wallis and Futuna, Samoa, American Samoa, Niue, central Cook Islands, and western French Polynesia</a:t>
            </a:r>
            <a:endParaRPr lang="en-AU" sz="1200"/>
          </a:p>
          <a:p>
            <a:pPr marL="285750" indent="-285750">
              <a:buFont typeface="Arial" panose="020B0604020202020204" pitchFamily="34" charset="0"/>
              <a:buChar char="•"/>
            </a:pPr>
            <a:endParaRPr lang="en-AU" sz="1200">
              <a:solidFill>
                <a:srgbClr val="000000"/>
              </a:solidFill>
              <a:latin typeface="Lato 1"/>
              <a:ea typeface="Lato 1"/>
              <a:cs typeface="Lato 1"/>
            </a:endParaRPr>
          </a:p>
          <a:p>
            <a:pPr marL="285750" indent="-285750">
              <a:buFont typeface="Arial" panose="020B0604020202020204" pitchFamily="34" charset="0"/>
              <a:buChar char="•"/>
            </a:pPr>
            <a:r>
              <a:rPr lang="en-AU" sz="1200"/>
              <a:t>There is excellent agreement between the Pacific Regional Climate Centre node for long range forecasting lead models and the WMO lead centre multi-model ensemble over the coming six months. Good agreement between high quality models is common during phases of El Niño and La Niña.</a:t>
            </a:r>
          </a:p>
          <a:p>
            <a:pPr marL="285750" indent="-285750">
              <a:buFont typeface="Arial" panose="020B0604020202020204" pitchFamily="34" charset="0"/>
              <a:buChar char="•"/>
            </a:pPr>
            <a:endParaRPr lang="en-AU" sz="1200"/>
          </a:p>
          <a:p>
            <a:pPr marL="285750" indent="-285750">
              <a:buFont typeface="Arial" panose="020B0604020202020204" pitchFamily="34" charset="0"/>
              <a:buChar char="•"/>
            </a:pPr>
            <a:r>
              <a:rPr lang="en-AU" sz="1200"/>
              <a:t>The forecasts for both the mean sea level pressure and wind patterns for the coming season indicate the atmosphere is reflecting a El Niño-like pattern and aligns well with forecasted rainfall and air temperature patterns.</a:t>
            </a:r>
          </a:p>
          <a:p>
            <a:endParaRPr lang="en-AU"/>
          </a:p>
        </p:txBody>
      </p:sp>
      <p:sp>
        <p:nvSpPr>
          <p:cNvPr id="4" name="Slide Number Placeholder 3"/>
          <p:cNvSpPr>
            <a:spLocks noGrp="1"/>
          </p:cNvSpPr>
          <p:nvPr>
            <p:ph type="sldNum" sz="quarter" idx="5"/>
          </p:nvPr>
        </p:nvSpPr>
        <p:spPr/>
        <p:txBody>
          <a:bodyPr/>
          <a:lstStyle/>
          <a:p>
            <a:fld id="{100E4FE3-B6E4-48BA-A867-AEAA950FAFEF}" type="slidenum">
              <a:rPr lang="en-AU" smtClean="0"/>
              <a:t>17</a:t>
            </a:fld>
            <a:endParaRPr lang="en-AU"/>
          </a:p>
        </p:txBody>
      </p:sp>
    </p:spTree>
    <p:extLst>
      <p:ext uri="{BB962C8B-B14F-4D97-AF65-F5344CB8AC3E}">
        <p14:creationId xmlns:p14="http://schemas.microsoft.com/office/powerpoint/2010/main" val="511161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presentation will focus mainly on the atmosphere variables  providing precipitation, air temperature, Mean Sea Level Pressure, wind and velocity potential Outlook.</a:t>
            </a:r>
          </a:p>
          <a:p>
            <a:r>
              <a:rPr lang="en-AU" dirty="0"/>
              <a:t>And a slide at the end on the summary that provide guidance to the regional statement to be issue by RCC and national statement from the NMHS</a:t>
            </a:r>
          </a:p>
        </p:txBody>
      </p:sp>
      <p:sp>
        <p:nvSpPr>
          <p:cNvPr id="4" name="Slide Number Placeholder 3"/>
          <p:cNvSpPr>
            <a:spLocks noGrp="1"/>
          </p:cNvSpPr>
          <p:nvPr>
            <p:ph type="sldNum" sz="quarter" idx="5"/>
          </p:nvPr>
        </p:nvSpPr>
        <p:spPr/>
        <p:txBody>
          <a:bodyPr/>
          <a:lstStyle/>
          <a:p>
            <a:fld id="{100E4FE3-B6E4-48BA-A867-AEAA950FAFEF}" type="slidenum">
              <a:rPr lang="en-AU" smtClean="0"/>
              <a:t>3</a:t>
            </a:fld>
            <a:endParaRPr lang="en-AU"/>
          </a:p>
        </p:txBody>
      </p:sp>
    </p:spTree>
    <p:extLst>
      <p:ext uri="{BB962C8B-B14F-4D97-AF65-F5344CB8AC3E}">
        <p14:creationId xmlns:p14="http://schemas.microsoft.com/office/powerpoint/2010/main" val="3216422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63DB8-24C7-D244-A10F-B456A99B47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F235E5-E880-CE41-FB5E-B6B4FFA1DE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180E83-4DE9-E198-423D-7F6698C6ABD1}"/>
              </a:ext>
            </a:extLst>
          </p:cNvPr>
          <p:cNvSpPr>
            <a:spLocks noGrp="1"/>
          </p:cNvSpPr>
          <p:nvPr>
            <p:ph type="body" idx="1"/>
          </p:nvPr>
        </p:nvSpPr>
        <p:spPr/>
        <p:txBody>
          <a:bodyPr/>
          <a:lstStyle/>
          <a:p>
            <a:r>
              <a:rPr lang="en-AU" dirty="0"/>
              <a:t>The information use in this presentation will be based on the WMO lead centre for LRF MME. </a:t>
            </a:r>
          </a:p>
          <a:p>
            <a:pPr marL="474975" lvl="1" indent="-237487">
              <a:lnSpc>
                <a:spcPts val="3805"/>
              </a:lnSpc>
              <a:buFont typeface="Arial"/>
              <a:buChar char="•"/>
            </a:pPr>
            <a:r>
              <a:rPr lang="en-AU" sz="2000" dirty="0">
                <a:solidFill>
                  <a:srgbClr val="000000"/>
                </a:solidFill>
                <a:latin typeface="Lato 1"/>
                <a:ea typeface="Lato 1"/>
                <a:cs typeface="Lato 1"/>
                <a:sym typeface="Lato 1"/>
              </a:rPr>
              <a:t>WMO LC MME official outlooks for PICOF</a:t>
            </a:r>
          </a:p>
          <a:p>
            <a:pPr marL="237488" lvl="1">
              <a:lnSpc>
                <a:spcPts val="3805"/>
              </a:lnSpc>
            </a:pPr>
            <a:r>
              <a:rPr lang="en-AU" sz="2000" dirty="0">
                <a:solidFill>
                  <a:srgbClr val="000000"/>
                </a:solidFill>
                <a:latin typeface="Lato 1"/>
                <a:ea typeface="Lato 1"/>
                <a:cs typeface="Lato 1"/>
                <a:sym typeface="Lato 1"/>
              </a:rPr>
              <a:t>• WMO LC MME based on 13 GPC LRF models </a:t>
            </a:r>
          </a:p>
          <a:p>
            <a:pPr marL="237488" lvl="1">
              <a:lnSpc>
                <a:spcPts val="3805"/>
              </a:lnSpc>
            </a:pPr>
            <a:r>
              <a:rPr lang="en-AU" sz="2000" dirty="0">
                <a:solidFill>
                  <a:srgbClr val="000000"/>
                </a:solidFill>
                <a:latin typeface="Lato 1"/>
                <a:ea typeface="Lato 1"/>
                <a:cs typeface="Lato 1"/>
                <a:sym typeface="Lato 1"/>
              </a:rPr>
              <a:t>• Model skill varies significantly from model to model depending on a range of factors</a:t>
            </a:r>
            <a:endParaRPr lang="en-US" sz="2000" dirty="0">
              <a:solidFill>
                <a:srgbClr val="000000"/>
              </a:solidFill>
              <a:latin typeface="Lato 1"/>
              <a:ea typeface="Lato 1"/>
              <a:cs typeface="Lato 1"/>
              <a:sym typeface="Lato 1"/>
            </a:endParaRPr>
          </a:p>
          <a:p>
            <a:endParaRPr lang="en-AU" dirty="0"/>
          </a:p>
        </p:txBody>
      </p:sp>
      <p:sp>
        <p:nvSpPr>
          <p:cNvPr id="4" name="Slide Number Placeholder 3">
            <a:extLst>
              <a:ext uri="{FF2B5EF4-FFF2-40B4-BE49-F238E27FC236}">
                <a16:creationId xmlns:a16="http://schemas.microsoft.com/office/drawing/2014/main" id="{9AB5C683-EFB6-77B4-6C74-FE59729E37ED}"/>
              </a:ext>
            </a:extLst>
          </p:cNvPr>
          <p:cNvSpPr>
            <a:spLocks noGrp="1"/>
          </p:cNvSpPr>
          <p:nvPr>
            <p:ph type="sldNum" sz="quarter" idx="5"/>
          </p:nvPr>
        </p:nvSpPr>
        <p:spPr/>
        <p:txBody>
          <a:bodyPr/>
          <a:lstStyle/>
          <a:p>
            <a:fld id="{100E4FE3-B6E4-48BA-A867-AEAA950FAFEF}" type="slidenum">
              <a:rPr lang="en-AU" smtClean="0"/>
              <a:t>4</a:t>
            </a:fld>
            <a:endParaRPr lang="en-AU"/>
          </a:p>
        </p:txBody>
      </p:sp>
    </p:spTree>
    <p:extLst>
      <p:ext uri="{BB962C8B-B14F-4D97-AF65-F5344CB8AC3E}">
        <p14:creationId xmlns:p14="http://schemas.microsoft.com/office/powerpoint/2010/main" val="252060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ts val="2947"/>
              </a:lnSpc>
              <a:buFont typeface="Arial" panose="020B0604020202020204" pitchFamily="34" charset="0"/>
              <a:buChar char="•"/>
            </a:pPr>
            <a:r>
              <a:rPr lang="en-US" dirty="0">
                <a:solidFill>
                  <a:srgbClr val="000000"/>
                </a:solidFill>
                <a:latin typeface="Lato 1"/>
                <a:ea typeface="Lato 1"/>
                <a:cs typeface="Lato 1"/>
                <a:sym typeface="Lato 1"/>
              </a:rPr>
              <a:t>The rainfall outlook is being driven by a ENSO neutral phase in the Pacific, with a contribution from the current neutral Indian Ocean Dipole event.</a:t>
            </a:r>
          </a:p>
          <a:p>
            <a:pPr marL="342900" indent="-342900" algn="l">
              <a:lnSpc>
                <a:spcPts val="2947"/>
              </a:lnSpc>
              <a:buFont typeface="Arial" panose="020B0604020202020204" pitchFamily="34" charset="0"/>
              <a:buChar char="•"/>
            </a:pPr>
            <a:r>
              <a:rPr lang="en-US" dirty="0">
                <a:solidFill>
                  <a:srgbClr val="000000"/>
                </a:solidFill>
                <a:latin typeface="Lato 1"/>
                <a:ea typeface="Lato 1"/>
                <a:cs typeface="Lato 1"/>
                <a:sym typeface="Lato 1"/>
              </a:rPr>
              <a:t>Above normal rainfall is favoured for</a:t>
            </a:r>
            <a:r>
              <a:rPr lang="en-US" b="1" dirty="0">
                <a:solidFill>
                  <a:schemeClr val="accent6">
                    <a:lumMod val="75000"/>
                  </a:schemeClr>
                </a:solidFill>
                <a:latin typeface="Lato 1"/>
                <a:ea typeface="Lato 1"/>
                <a:cs typeface="Lato 1"/>
                <a:sym typeface="Lato 1"/>
              </a:rPr>
              <a:t> </a:t>
            </a:r>
            <a:r>
              <a:rPr lang="en-US" b="1" dirty="0">
                <a:solidFill>
                  <a:srgbClr val="00B050"/>
                </a:solidFill>
                <a:latin typeface="Lato 1"/>
                <a:ea typeface="Lato 1"/>
                <a:cs typeface="Lato 1"/>
                <a:sym typeface="Lato 1"/>
              </a:rPr>
              <a:t>Guam , CNMI, FSM, RMI, Nauru, Gilbert and northern Line Islands (Kiribati), and southern French Polynesia</a:t>
            </a:r>
            <a:r>
              <a:rPr lang="en-US" dirty="0">
                <a:solidFill>
                  <a:srgbClr val="000000"/>
                </a:solidFill>
                <a:latin typeface="Lato 1"/>
                <a:ea typeface="Lato 1"/>
                <a:cs typeface="Lato 1"/>
                <a:sym typeface="Lato 1"/>
              </a:rPr>
              <a:t>. Near normal rainfall is favoured for most of the </a:t>
            </a:r>
            <a:r>
              <a:rPr lang="en-US" b="1" dirty="0">
                <a:solidFill>
                  <a:schemeClr val="bg1">
                    <a:lumMod val="50000"/>
                  </a:schemeClr>
                </a:solidFill>
                <a:latin typeface="Lato 1"/>
                <a:ea typeface="Lato 1"/>
                <a:cs typeface="Lato 1"/>
                <a:sym typeface="Lato 1"/>
              </a:rPr>
              <a:t>central Line Islands (Kiribati). </a:t>
            </a:r>
            <a:r>
              <a:rPr lang="en-US" dirty="0">
                <a:solidFill>
                  <a:srgbClr val="000000"/>
                </a:solidFill>
                <a:latin typeface="Lato 1"/>
                <a:ea typeface="Lato 1"/>
                <a:cs typeface="Lato 1"/>
                <a:sym typeface="Lato 1"/>
              </a:rPr>
              <a:t>Below normal rainfall is forecast for </a:t>
            </a:r>
            <a:r>
              <a:rPr lang="en-US" b="1" dirty="0">
                <a:solidFill>
                  <a:schemeClr val="accent6">
                    <a:lumMod val="75000"/>
                  </a:schemeClr>
                </a:solidFill>
                <a:latin typeface="Lato 1"/>
                <a:ea typeface="Lato 1"/>
                <a:cs typeface="Lato 1"/>
                <a:sym typeface="Lato 1"/>
              </a:rPr>
              <a:t>Palau,</a:t>
            </a:r>
            <a:r>
              <a:rPr lang="en-US" b="1" dirty="0">
                <a:solidFill>
                  <a:srgbClr val="00B050"/>
                </a:solidFill>
                <a:latin typeface="Lato 1"/>
                <a:ea typeface="Lato 1"/>
                <a:cs typeface="Lato 1"/>
                <a:sym typeface="Lato 1"/>
              </a:rPr>
              <a:t> </a:t>
            </a:r>
            <a:r>
              <a:rPr lang="en-US" b="1" dirty="0">
                <a:solidFill>
                  <a:schemeClr val="accent6">
                    <a:lumMod val="75000"/>
                  </a:schemeClr>
                </a:solidFill>
                <a:latin typeface="Lato 1"/>
                <a:ea typeface="Lato 1"/>
                <a:cs typeface="Lato 1"/>
                <a:sym typeface="Lato 1"/>
              </a:rPr>
              <a:t>PNG, Solomon Islands, Vanuatu, New Caledonia, Fiji, Tonga, Tuvalu, Kiribati (southern Line Is.), Niue, Wallis and Futuna, Samoa, American Samoa, northern Cook Islands and northern French Polynesia.</a:t>
            </a:r>
          </a:p>
          <a:p>
            <a:pPr marL="342900" indent="-342900" algn="l">
              <a:lnSpc>
                <a:spcPts val="2947"/>
              </a:lnSpc>
              <a:buFont typeface="Arial" panose="020B0604020202020204" pitchFamily="34" charset="0"/>
              <a:buChar char="•"/>
            </a:pPr>
            <a:r>
              <a:rPr lang="en-US" dirty="0">
                <a:solidFill>
                  <a:srgbClr val="000000"/>
                </a:solidFill>
                <a:latin typeface="Lato 1"/>
                <a:ea typeface="Lato 1"/>
                <a:cs typeface="Lato 1"/>
                <a:sym typeface="Lato 1"/>
              </a:rPr>
              <a:t>Hindcast skill is good for PNG, Palau, northern FSM, RMI, southern Solomon Islands, New Caledonia, Vanuatu, Fiji, Kiribati, Tuvalu, Tokelau, American Samoa, Niue, northern Cook Is., and northern French Polynesia. Skill is considered acceptable for Guam, CNMI, most of Solomon Is., Tonga, Samoa,, and poor for the southern Cook Islands, and southern French Polynesia.</a:t>
            </a:r>
            <a:endParaRPr lang="en-US" sz="1400" dirty="0">
              <a:solidFill>
                <a:srgbClr val="000000"/>
              </a:solidFill>
              <a:latin typeface="Lato 1"/>
              <a:ea typeface="Lato 1"/>
              <a:cs typeface="Lato 1"/>
              <a:sym typeface="Lato 1"/>
            </a:endParaRPr>
          </a:p>
          <a:p>
            <a:endParaRPr lang="en-AU" dirty="0"/>
          </a:p>
        </p:txBody>
      </p:sp>
      <p:sp>
        <p:nvSpPr>
          <p:cNvPr id="4" name="Slide Number Placeholder 3"/>
          <p:cNvSpPr>
            <a:spLocks noGrp="1"/>
          </p:cNvSpPr>
          <p:nvPr>
            <p:ph type="sldNum" sz="quarter" idx="5"/>
          </p:nvPr>
        </p:nvSpPr>
        <p:spPr/>
        <p:txBody>
          <a:bodyPr/>
          <a:lstStyle/>
          <a:p>
            <a:fld id="{100E4FE3-B6E4-48BA-A867-AEAA950FAFEF}" type="slidenum">
              <a:rPr lang="en-AU" smtClean="0"/>
              <a:t>5</a:t>
            </a:fld>
            <a:endParaRPr lang="en-AU"/>
          </a:p>
        </p:txBody>
      </p:sp>
    </p:spTree>
    <p:extLst>
      <p:ext uri="{BB962C8B-B14F-4D97-AF65-F5344CB8AC3E}">
        <p14:creationId xmlns:p14="http://schemas.microsoft.com/office/powerpoint/2010/main" val="4226726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lnSpc>
                <a:spcPts val="2947"/>
              </a:lnSpc>
              <a:buFont typeface="Arial" panose="020B0604020202020204" pitchFamily="34" charset="0"/>
              <a:buChar char="•"/>
            </a:pPr>
            <a:r>
              <a:rPr lang="en-US">
                <a:solidFill>
                  <a:srgbClr val="000000"/>
                </a:solidFill>
                <a:latin typeface="Lato 1"/>
                <a:ea typeface="Lato 1"/>
                <a:cs typeface="Lato 1"/>
                <a:sym typeface="Lato 1"/>
              </a:rPr>
              <a:t>Tercile rainfall outlook for August – October 2026 continues with the same pattern as the previous outlook. The strength of the probabilities are generally reduced for as would be expected with a longer lead time forecast. </a:t>
            </a:r>
          </a:p>
          <a:p>
            <a:pPr marL="342900" indent="-342900" algn="l">
              <a:lnSpc>
                <a:spcPts val="2947"/>
              </a:lnSpc>
              <a:buFont typeface="Arial" panose="020B0604020202020204" pitchFamily="34" charset="0"/>
              <a:buChar char="•"/>
            </a:pPr>
            <a:r>
              <a:rPr lang="en-US">
                <a:solidFill>
                  <a:srgbClr val="000000"/>
                </a:solidFill>
                <a:latin typeface="Lato 1"/>
                <a:ea typeface="Lato 1"/>
                <a:cs typeface="Lato 1"/>
                <a:sym typeface="Lato 1"/>
              </a:rPr>
              <a:t>Below normal rainfall is forecast over </a:t>
            </a:r>
            <a:r>
              <a:rPr lang="en-US" b="1">
                <a:solidFill>
                  <a:schemeClr val="accent6">
                    <a:lumMod val="75000"/>
                  </a:schemeClr>
                </a:solidFill>
                <a:latin typeface="Lato 1"/>
                <a:ea typeface="Lato 1"/>
                <a:cs typeface="Lato 1"/>
                <a:sym typeface="Lato 1"/>
              </a:rPr>
              <a:t>Palau, CNMI, Central RMI, PNG, Solomon Is., New Caledonia, Vanuatu, Fiji, Tonga, Niue, Wallis and Futuna, Samoa,  American Samoa, Kiribati (southern Line Is.), Tokelau, Cook Islands, and northern French Polynesia</a:t>
            </a:r>
            <a:r>
              <a:rPr lang="en-US">
                <a:solidFill>
                  <a:srgbClr val="000000"/>
                </a:solidFill>
                <a:latin typeface="Lato 1"/>
                <a:ea typeface="Lato 1"/>
                <a:cs typeface="Lato 1"/>
                <a:sym typeface="Lato 1"/>
              </a:rPr>
              <a:t>. Above normal rainfall is forecast for </a:t>
            </a:r>
            <a:r>
              <a:rPr lang="en-US" b="1">
                <a:solidFill>
                  <a:srgbClr val="00B050"/>
                </a:solidFill>
                <a:latin typeface="Lato 1"/>
                <a:ea typeface="Lato 1"/>
                <a:cs typeface="Lato 1"/>
                <a:sym typeface="Lato 1"/>
              </a:rPr>
              <a:t>eastern FSM, northern and southern RMI, Nauru, Kiribati (Gilber, and northern Line Is.), Tuvalu.</a:t>
            </a:r>
            <a:r>
              <a:rPr lang="en-US">
                <a:solidFill>
                  <a:srgbClr val="000000"/>
                </a:solidFill>
                <a:latin typeface="Lato 1"/>
                <a:ea typeface="Lato 1"/>
                <a:cs typeface="Lato 1"/>
                <a:sym typeface="Lato 1"/>
              </a:rPr>
              <a:t> Near normal rainfall is predicted for part of the </a:t>
            </a:r>
            <a:r>
              <a:rPr lang="en-US" b="1">
                <a:solidFill>
                  <a:schemeClr val="bg1">
                    <a:lumMod val="50000"/>
                  </a:schemeClr>
                </a:solidFill>
                <a:latin typeface="Lato 1"/>
                <a:ea typeface="Lato 1"/>
                <a:cs typeface="Lato 1"/>
                <a:sym typeface="Lato 1"/>
              </a:rPr>
              <a:t>central Line Islands (Kiribati),</a:t>
            </a:r>
            <a:r>
              <a:rPr lang="en-US" b="1">
                <a:solidFill>
                  <a:schemeClr val="bg1">
                    <a:lumMod val="65000"/>
                  </a:schemeClr>
                </a:solidFill>
                <a:latin typeface="Lato 1"/>
                <a:ea typeface="Lato 1"/>
                <a:cs typeface="Lato 1"/>
                <a:sym typeface="Lato 1"/>
              </a:rPr>
              <a:t> </a:t>
            </a:r>
            <a:r>
              <a:rPr lang="en-US" b="1">
                <a:solidFill>
                  <a:srgbClr val="000000"/>
                </a:solidFill>
                <a:latin typeface="Lato 1"/>
                <a:ea typeface="Lato 1"/>
                <a:cs typeface="Lato 1"/>
                <a:sym typeface="Lato 1"/>
              </a:rPr>
              <a:t> </a:t>
            </a:r>
            <a:r>
              <a:rPr lang="en-US">
                <a:solidFill>
                  <a:srgbClr val="000000"/>
                </a:solidFill>
                <a:latin typeface="Lato 1"/>
                <a:ea typeface="Lato 1"/>
                <a:cs typeface="Lato 1"/>
                <a:sym typeface="Lato 1"/>
              </a:rPr>
              <a:t>elsewhere there is no clear guidance.</a:t>
            </a:r>
          </a:p>
          <a:p>
            <a:pPr marL="342900" indent="-342900" algn="l">
              <a:lnSpc>
                <a:spcPts val="2947"/>
              </a:lnSpc>
              <a:buFont typeface="Arial" panose="020B0604020202020204" pitchFamily="34" charset="0"/>
              <a:buChar char="•"/>
            </a:pPr>
            <a:r>
              <a:rPr lang="en-US">
                <a:solidFill>
                  <a:srgbClr val="000000"/>
                </a:solidFill>
                <a:latin typeface="Lato 1"/>
                <a:ea typeface="Lato 1"/>
                <a:cs typeface="Lato 1"/>
                <a:sym typeface="Lato 1"/>
              </a:rPr>
              <a:t>Hindcast skill is good for Palau, northern FSM, RMI, Nauru, Kiribati, Tuvalu, PNG mainland, New Caledonia, Vanuatu, southern Fiji, Tokelau, northern Cook Islands, and northern French Polynesia. Skill is acceptable for CNMI, southern FSM, PNG Is., Solomon Islands, Tonga, Niue, southern Cook Islands, French Polynesia, and Pitcairn Islands. Skill is considered poor over central FSM, northern Fiji, Samoa,  and central French Polynesia.</a:t>
            </a:r>
          </a:p>
        </p:txBody>
      </p:sp>
      <p:sp>
        <p:nvSpPr>
          <p:cNvPr id="4" name="Slide Number Placeholder 3"/>
          <p:cNvSpPr>
            <a:spLocks noGrp="1"/>
          </p:cNvSpPr>
          <p:nvPr>
            <p:ph type="sldNum" sz="quarter" idx="5"/>
          </p:nvPr>
        </p:nvSpPr>
        <p:spPr/>
        <p:txBody>
          <a:bodyPr/>
          <a:lstStyle/>
          <a:p>
            <a:fld id="{100E4FE3-B6E4-48BA-A867-AEAA950FAFEF}" type="slidenum">
              <a:rPr lang="en-AU" smtClean="0"/>
              <a:t>6</a:t>
            </a:fld>
            <a:endParaRPr lang="en-AU"/>
          </a:p>
        </p:txBody>
      </p:sp>
    </p:spTree>
    <p:extLst>
      <p:ext uri="{BB962C8B-B14F-4D97-AF65-F5344CB8AC3E}">
        <p14:creationId xmlns:p14="http://schemas.microsoft.com/office/powerpoint/2010/main" val="3963106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ACCESS-S2, CLIKP and C3S are forecasts for MJJ. All models show a similar tercile distribution for the Pacific for May-July, with strong probabilities for above normal rainfall covering Guam, southern CNMI, FSM, RMI, Nauru and most of Kiribati (excluding far southern Phoenix and Line Islands). There is also a strong forecast for below normal rainfall for southern Palau, PNG, Solomon Is., and for Tuvalu eastwards to northern French Polynesia, weaker scattered probabilities for below normal rainfall are forecast south of the typical movement of the SPCZ over New Caledonia, through to Niue, with no strong probabilities present for the southern Cook Islands and the southern half of French Polynesia. </a:t>
            </a:r>
          </a:p>
          <a:p>
            <a:endParaRPr lang="en-AU" b="1" dirty="0"/>
          </a:p>
          <a:p>
            <a:endParaRPr lang="en-AU" b="1" dirty="0"/>
          </a:p>
          <a:p>
            <a:r>
              <a:rPr lang="en-AU" b="1" dirty="0"/>
              <a:t>CLIKP MME</a:t>
            </a:r>
            <a:r>
              <a:rPr lang="en-AU" dirty="0"/>
              <a:t>:</a:t>
            </a:r>
            <a:r>
              <a:rPr lang="en-AU" baseline="0" dirty="0"/>
              <a:t> </a:t>
            </a:r>
          </a:p>
          <a:p>
            <a:r>
              <a:rPr lang="en-AU" baseline="0" dirty="0"/>
              <a:t>http://clikp.sprep.org/</a:t>
            </a:r>
          </a:p>
          <a:p>
            <a:r>
              <a:rPr lang="en-AU" dirty="0"/>
              <a:t> </a:t>
            </a:r>
          </a:p>
          <a:p>
            <a:r>
              <a:rPr lang="en-AU" b="1" dirty="0"/>
              <a:t>ACCESS-S:</a:t>
            </a:r>
          </a:p>
          <a:p>
            <a:endParaRPr lang="en-AU" b="1" dirty="0"/>
          </a:p>
          <a:p>
            <a:endParaRPr lang="en-AU" b="1" dirty="0"/>
          </a:p>
          <a:p>
            <a:r>
              <a:rPr lang="en-AU" b="1" dirty="0"/>
              <a:t>C3S:</a:t>
            </a:r>
          </a:p>
          <a:p>
            <a:r>
              <a:rPr lang="en-AU" b="1" dirty="0"/>
              <a:t>https://climate.copernicus.eu/charts/packages/c3s_seasonal/products/c3s_seasonal_spatial_mm_rain_3m?area=area31&amp;base_time=202509010000&amp;type=tsum&amp;valid_time=202510010000</a:t>
            </a:r>
          </a:p>
        </p:txBody>
      </p:sp>
      <p:sp>
        <p:nvSpPr>
          <p:cNvPr id="4" name="Slide Number Placeholder 3"/>
          <p:cNvSpPr>
            <a:spLocks noGrp="1"/>
          </p:cNvSpPr>
          <p:nvPr>
            <p:ph type="sldNum" sz="quarter" idx="5"/>
          </p:nvPr>
        </p:nvSpPr>
        <p:spPr/>
        <p:txBody>
          <a:bodyPr/>
          <a:lstStyle/>
          <a:p>
            <a:fld id="{100E4FE3-B6E4-48BA-A867-AEAA950FAFEF}" type="slidenum">
              <a:rPr lang="en-AU" smtClean="0"/>
              <a:t>7</a:t>
            </a:fld>
            <a:endParaRPr lang="en-AU"/>
          </a:p>
        </p:txBody>
      </p:sp>
    </p:spTree>
    <p:extLst>
      <p:ext uri="{BB962C8B-B14F-4D97-AF65-F5344CB8AC3E}">
        <p14:creationId xmlns:p14="http://schemas.microsoft.com/office/powerpoint/2010/main" val="3747749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22F85-28A6-D258-9EDA-5AD6610B7F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9325B-715B-E7CF-D6BA-67958864FC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C74A72-1F67-DDE0-654D-51324EC5518E}"/>
              </a:ext>
            </a:extLst>
          </p:cNvPr>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Summary : Temperatures are expected to be well above normal in the </a:t>
            </a:r>
            <a:r>
              <a:rPr lang="en-US" sz="1200" b="0" i="0" kern="1200" dirty="0" err="1">
                <a:solidFill>
                  <a:schemeClr val="tx1"/>
                </a:solidFill>
                <a:effectLst/>
                <a:latin typeface="+mn-lt"/>
                <a:ea typeface="+mn-ea"/>
                <a:cs typeface="+mn-cs"/>
              </a:rPr>
              <a:t>entirenorthern</a:t>
            </a:r>
            <a:r>
              <a:rPr lang="en-US" sz="1200" b="0" i="0" kern="1200" dirty="0">
                <a:solidFill>
                  <a:schemeClr val="tx1"/>
                </a:solidFill>
                <a:effectLst/>
                <a:latin typeface="+mn-lt"/>
                <a:ea typeface="+mn-ea"/>
                <a:cs typeface="+mn-cs"/>
              </a:rPr>
              <a:t> tropical Pacific.</a:t>
            </a:r>
          </a:p>
          <a:p>
            <a:pPr fontAlgn="base"/>
            <a:r>
              <a:rPr lang="en-US" sz="1200" b="0" i="0" kern="1200" dirty="0">
                <a:solidFill>
                  <a:schemeClr val="tx1"/>
                </a:solidFill>
                <a:effectLst/>
                <a:latin typeface="+mn-lt"/>
                <a:ea typeface="+mn-ea"/>
                <a:cs typeface="+mn-cs"/>
              </a:rPr>
              <a:t>Further south, this region extends as far as the Solomon Islands to the east and includes roughly all the islands of the South Pacific up to 10–15°S The most likely scenario for New Caledonia, Vanuatu, Papua New Guinea  and parts French Polynesia is that temperatures will be close to normals on average. </a:t>
            </a:r>
          </a:p>
          <a:p>
            <a:pPr fontAlgn="base"/>
            <a:r>
              <a:rPr lang="en-US" sz="1200" b="0" i="0" kern="1200" dirty="0">
                <a:solidFill>
                  <a:schemeClr val="tx1"/>
                </a:solidFill>
                <a:effectLst/>
                <a:latin typeface="+mn-lt"/>
                <a:ea typeface="+mn-ea"/>
                <a:cs typeface="+mn-cs"/>
              </a:rPr>
              <a:t>The pattern of above-normal rainfall is more limited in scope. It affects islands near the equator (&lt;5°) as well as the northern tropical Pacific. Rainfall is expected to be below average across a band stretching from Tuvalu to the Marquesas Islands on either side of 10°S. This is also the most likely scenario for New Caledonia, Wallis, Samoa, American Samoa and parts of French Polynesia although there is greater uncertainty.</a:t>
            </a:r>
          </a:p>
          <a:p>
            <a:endParaRPr lang="en-US" dirty="0"/>
          </a:p>
          <a:p>
            <a:r>
              <a:rPr lang="en-US" dirty="0"/>
              <a:t> </a:t>
            </a:r>
            <a:r>
              <a:rPr lang="en-AU" sz="1200" kern="1200" dirty="0">
                <a:solidFill>
                  <a:schemeClr val="tx1"/>
                </a:solidFill>
                <a:latin typeface="+mn-lt"/>
                <a:ea typeface="+mn-ea"/>
                <a:cs typeface="+mn-cs"/>
              </a:rPr>
              <a:t>Above normal rainfall covering Guam, southern CNMI, FSM, RMI, Nauru and most of Kiribati (excluding far southern Phoenix and Line Islands). There is also a strong forecast for below normal rainfall for southern Palau, PNG, Solomon Is., and for Tuvalu eastwards to northern French Polynesia, weaker scattered probabilities for below normal rainfall are forecast south of the typical movement of the SPCZ over New Caledonia, through to Niue, with no strong probabilities present for the southern Cook Islands and the southern half of French Polynesia</a:t>
            </a:r>
          </a:p>
        </p:txBody>
      </p:sp>
      <p:sp>
        <p:nvSpPr>
          <p:cNvPr id="4" name="Slide Number Placeholder 3">
            <a:extLst>
              <a:ext uri="{FF2B5EF4-FFF2-40B4-BE49-F238E27FC236}">
                <a16:creationId xmlns:a16="http://schemas.microsoft.com/office/drawing/2014/main" id="{E061D9FB-188A-D92D-8B7B-A9DB22491C5E}"/>
              </a:ext>
            </a:extLst>
          </p:cNvPr>
          <p:cNvSpPr>
            <a:spLocks noGrp="1"/>
          </p:cNvSpPr>
          <p:nvPr>
            <p:ph type="sldNum" sz="quarter" idx="5"/>
          </p:nvPr>
        </p:nvSpPr>
        <p:spPr/>
        <p:txBody>
          <a:bodyPr/>
          <a:lstStyle/>
          <a:p>
            <a:fld id="{100E4FE3-B6E4-48BA-A867-AEAA950FAFEF}" type="slidenum">
              <a:rPr lang="en-AU" smtClean="0"/>
              <a:t>8</a:t>
            </a:fld>
            <a:endParaRPr lang="en-AU"/>
          </a:p>
        </p:txBody>
      </p:sp>
    </p:spTree>
    <p:extLst>
      <p:ext uri="{BB962C8B-B14F-4D97-AF65-F5344CB8AC3E}">
        <p14:creationId xmlns:p14="http://schemas.microsoft.com/office/powerpoint/2010/main" val="3585149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lnSpc>
                <a:spcPts val="2947"/>
              </a:lnSpc>
              <a:buFont typeface="Arial" panose="020B0604020202020204" pitchFamily="34" charset="0"/>
              <a:buChar char="•"/>
            </a:pPr>
            <a:r>
              <a:rPr lang="en-US">
                <a:solidFill>
                  <a:srgbClr val="000000"/>
                </a:solidFill>
                <a:latin typeface="Lato 1"/>
                <a:ea typeface="Lato 1"/>
                <a:cs typeface="Lato 1"/>
                <a:sym typeface="Lato 1"/>
              </a:rPr>
              <a:t>Tercile air temperature outlook for May – July 2026 has a similar pattern </a:t>
            </a:r>
            <a:r>
              <a:rPr lang="en-US" err="1">
                <a:solidFill>
                  <a:srgbClr val="000000"/>
                </a:solidFill>
                <a:latin typeface="Lato 1"/>
                <a:ea typeface="Lato 1"/>
                <a:cs typeface="Lato 1"/>
                <a:sym typeface="Lato 1"/>
              </a:rPr>
              <a:t>pattern</a:t>
            </a:r>
            <a:r>
              <a:rPr lang="en-US">
                <a:solidFill>
                  <a:srgbClr val="000000"/>
                </a:solidFill>
                <a:latin typeface="Lato 1"/>
                <a:ea typeface="Lato 1"/>
                <a:cs typeface="Lato 1"/>
                <a:sym typeface="Lato 1"/>
              </a:rPr>
              <a:t> as the underlying sea surface temperatures.</a:t>
            </a:r>
          </a:p>
          <a:p>
            <a:pPr marL="342900" indent="-342900" algn="l">
              <a:lnSpc>
                <a:spcPts val="2947"/>
              </a:lnSpc>
              <a:buFont typeface="Arial" panose="020B0604020202020204" pitchFamily="34" charset="0"/>
              <a:buChar char="•"/>
            </a:pPr>
            <a:r>
              <a:rPr lang="en-US">
                <a:solidFill>
                  <a:srgbClr val="000000"/>
                </a:solidFill>
                <a:latin typeface="Lato 1"/>
                <a:ea typeface="Lato 1"/>
                <a:cs typeface="Lato 1"/>
                <a:sym typeface="Lato 1"/>
              </a:rPr>
              <a:t>Near normal air temperatures are forecast for </a:t>
            </a:r>
            <a:r>
              <a:rPr lang="en-US" b="1">
                <a:solidFill>
                  <a:schemeClr val="tx1">
                    <a:lumMod val="65000"/>
                    <a:lumOff val="35000"/>
                  </a:schemeClr>
                </a:solidFill>
                <a:latin typeface="Lato 1"/>
                <a:ea typeface="Lato 1"/>
                <a:cs typeface="Lato 1"/>
                <a:sym typeface="Lato 1"/>
              </a:rPr>
              <a:t>eastern PNG mainland, New Caledonia, Vanuatu, Fiji, Tonga, and Niue. </a:t>
            </a:r>
            <a:r>
              <a:rPr lang="en-US">
                <a:solidFill>
                  <a:srgbClr val="000000"/>
                </a:solidFill>
                <a:latin typeface="Lato 1"/>
                <a:ea typeface="Lato 1"/>
                <a:cs typeface="Lato 1"/>
                <a:sym typeface="Lato 1"/>
              </a:rPr>
              <a:t>Above normal temperatures are forecast for </a:t>
            </a:r>
            <a:r>
              <a:rPr lang="en-US" b="1">
                <a:solidFill>
                  <a:srgbClr val="FF0000"/>
                </a:solidFill>
                <a:latin typeface="Lato 1"/>
                <a:ea typeface="Lato 1"/>
                <a:cs typeface="Lato 1"/>
                <a:sym typeface="Lato 1"/>
              </a:rPr>
              <a:t>Palau, Guam, CNMI, FSM, RMI islands, most of PNG, Solomon Islands,  Nauru, Kiribati, Tuvalu, Tokelau, Wallis and Futuna, Samoa, American Samoa, Cook Is., French Polynesia, and Pitcairn Islands</a:t>
            </a:r>
            <a:r>
              <a:rPr lang="en-US">
                <a:solidFill>
                  <a:srgbClr val="000000"/>
                </a:solidFill>
                <a:latin typeface="Lato 1"/>
                <a:ea typeface="Lato 1"/>
                <a:cs typeface="Lato 1"/>
                <a:sym typeface="Lato 1"/>
              </a:rPr>
              <a:t>.</a:t>
            </a:r>
          </a:p>
          <a:p>
            <a:endParaRPr lang="en-AU"/>
          </a:p>
        </p:txBody>
      </p:sp>
      <p:sp>
        <p:nvSpPr>
          <p:cNvPr id="4" name="Slide Number Placeholder 3"/>
          <p:cNvSpPr>
            <a:spLocks noGrp="1"/>
          </p:cNvSpPr>
          <p:nvPr>
            <p:ph type="sldNum" sz="quarter" idx="5"/>
          </p:nvPr>
        </p:nvSpPr>
        <p:spPr/>
        <p:txBody>
          <a:bodyPr/>
          <a:lstStyle/>
          <a:p>
            <a:fld id="{100E4FE3-B6E4-48BA-A867-AEAA950FAFEF}" type="slidenum">
              <a:rPr lang="en-AU" smtClean="0"/>
              <a:t>9</a:t>
            </a:fld>
            <a:endParaRPr lang="en-AU"/>
          </a:p>
        </p:txBody>
      </p:sp>
    </p:spTree>
    <p:extLst>
      <p:ext uri="{BB962C8B-B14F-4D97-AF65-F5344CB8AC3E}">
        <p14:creationId xmlns:p14="http://schemas.microsoft.com/office/powerpoint/2010/main" val="2828919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lnSpc>
                <a:spcPts val="2947"/>
              </a:lnSpc>
              <a:buFont typeface="Arial" panose="020B0604020202020204" pitchFamily="34" charset="0"/>
              <a:buChar char="•"/>
            </a:pPr>
            <a:r>
              <a:rPr lang="en-US">
                <a:solidFill>
                  <a:srgbClr val="000000"/>
                </a:solidFill>
                <a:latin typeface="Lato 1"/>
                <a:ea typeface="Lato 1"/>
                <a:cs typeface="Lato 1"/>
                <a:sym typeface="Lato 1"/>
              </a:rPr>
              <a:t>Tercile air temperature outlook for August – October 2026 has a similar pattern to the previous season with the inclusion of the cool anomalies being forecast along the subtropical Pacific over </a:t>
            </a:r>
            <a:r>
              <a:rPr lang="en-US" b="1">
                <a:solidFill>
                  <a:srgbClr val="0070C0"/>
                </a:solidFill>
                <a:latin typeface="Lato 1"/>
                <a:ea typeface="Lato 1"/>
                <a:cs typeface="Lato 1"/>
                <a:sym typeface="Lato 1"/>
              </a:rPr>
              <a:t>Fiji, Tonga, Wallis and Futuna, Samoa, American Samoa, Niue, central Cook Islands, and western French Polynesia.</a:t>
            </a:r>
          </a:p>
          <a:p>
            <a:pPr marL="342900" indent="-342900" algn="l">
              <a:lnSpc>
                <a:spcPts val="2947"/>
              </a:lnSpc>
              <a:buFont typeface="Arial" panose="020B0604020202020204" pitchFamily="34" charset="0"/>
              <a:buChar char="•"/>
            </a:pPr>
            <a:r>
              <a:rPr lang="en-US">
                <a:solidFill>
                  <a:srgbClr val="000000"/>
                </a:solidFill>
                <a:latin typeface="Lato 1"/>
                <a:ea typeface="Lato 1"/>
                <a:cs typeface="Lato 1"/>
                <a:sym typeface="Lato 1"/>
              </a:rPr>
              <a:t>Near normal air temperatures are forecast for </a:t>
            </a:r>
            <a:r>
              <a:rPr lang="en-US" b="1">
                <a:solidFill>
                  <a:schemeClr val="bg1">
                    <a:lumMod val="50000"/>
                  </a:schemeClr>
                </a:solidFill>
                <a:latin typeface="Lato 1"/>
                <a:ea typeface="Lato 1"/>
                <a:cs typeface="Lato 1"/>
                <a:sym typeface="Lato 1"/>
              </a:rPr>
              <a:t>eastern PNG , southern Solomon Is., northern Vanuatu, southern Fiji, southern Tonga, eastern French Polynesia., and Pitcairn Islands </a:t>
            </a:r>
            <a:r>
              <a:rPr lang="en-US">
                <a:solidFill>
                  <a:srgbClr val="000000"/>
                </a:solidFill>
                <a:latin typeface="Lato 1"/>
                <a:ea typeface="Lato 1"/>
                <a:cs typeface="Lato 1"/>
                <a:sym typeface="Lato 1"/>
              </a:rPr>
              <a:t>Above normal temperatures are forecast for </a:t>
            </a:r>
            <a:r>
              <a:rPr lang="en-US" b="1">
                <a:solidFill>
                  <a:srgbClr val="FF0000"/>
                </a:solidFill>
                <a:latin typeface="Lato 1"/>
                <a:ea typeface="Lato 1"/>
                <a:cs typeface="Lato 1"/>
                <a:sym typeface="Lato 1"/>
              </a:rPr>
              <a:t>Palau, Guam, CNMI, FSM, RMI,  most of PNG, Nauru, Kiribati. most of Solomon Islands,  New Caledonia, southern Vanuatu, Tuvalu, Tokelau, , the northern Cook Islands, and northern French Polynesia</a:t>
            </a:r>
            <a:r>
              <a:rPr lang="en-US">
                <a:solidFill>
                  <a:srgbClr val="000000"/>
                </a:solidFill>
                <a:latin typeface="Lato 1"/>
                <a:ea typeface="Lato 1"/>
                <a:cs typeface="Lato 1"/>
                <a:sym typeface="Lato 1"/>
              </a:rPr>
              <a:t>.</a:t>
            </a:r>
          </a:p>
          <a:p>
            <a:pPr marL="342900" indent="-342900" algn="l">
              <a:lnSpc>
                <a:spcPts val="2947"/>
              </a:lnSpc>
              <a:buFont typeface="Arial" panose="020B0604020202020204" pitchFamily="34" charset="0"/>
              <a:buChar char="•"/>
            </a:pPr>
            <a:r>
              <a:rPr lang="en-US">
                <a:solidFill>
                  <a:srgbClr val="000000"/>
                </a:solidFill>
                <a:latin typeface="Lato 1"/>
                <a:ea typeface="Lato 1"/>
                <a:cs typeface="Lato 1"/>
                <a:sym typeface="Lato 1"/>
              </a:rPr>
              <a:t>Hindcast skill is considered good over Vanuatu, Fiji, Tonga, Niue, Kiribati (Line Is),Tokelau, norther Cook Islands. Northern and southern French Polynesia Skill is considered acceptable over most of RMI, PNG, Solomon Islands, New Caledonia,, Samoa, central Cook Islands, central French Polynesia, and Pitcairn Islands.</a:t>
            </a:r>
            <a:endParaRPr lang="en-US" sz="1400">
              <a:solidFill>
                <a:srgbClr val="000000"/>
              </a:solidFill>
              <a:latin typeface="Lato 1"/>
              <a:ea typeface="Lato 1"/>
              <a:cs typeface="Lato 1"/>
              <a:sym typeface="Lato 1"/>
            </a:endParaRPr>
          </a:p>
          <a:p>
            <a:endParaRPr lang="en-AU"/>
          </a:p>
        </p:txBody>
      </p:sp>
      <p:sp>
        <p:nvSpPr>
          <p:cNvPr id="4" name="Slide Number Placeholder 3"/>
          <p:cNvSpPr>
            <a:spLocks noGrp="1"/>
          </p:cNvSpPr>
          <p:nvPr>
            <p:ph type="sldNum" sz="quarter" idx="5"/>
          </p:nvPr>
        </p:nvSpPr>
        <p:spPr/>
        <p:txBody>
          <a:bodyPr/>
          <a:lstStyle/>
          <a:p>
            <a:fld id="{100E4FE3-B6E4-48BA-A867-AEAA950FAFEF}" type="slidenum">
              <a:rPr lang="en-AU" smtClean="0"/>
              <a:t>10</a:t>
            </a:fld>
            <a:endParaRPr lang="en-AU"/>
          </a:p>
        </p:txBody>
      </p:sp>
    </p:spTree>
    <p:extLst>
      <p:ext uri="{BB962C8B-B14F-4D97-AF65-F5344CB8AC3E}">
        <p14:creationId xmlns:p14="http://schemas.microsoft.com/office/powerpoint/2010/main" val="265661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hyperlink" Target="https://www.wmolc.or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https://www.wmolc.org/" TargetMode="External"/><Relationship Id="rId7"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14.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png"/><Relationship Id="rId3" Type="http://schemas.openxmlformats.org/officeDocument/2006/relationships/image" Target="../media/image16.png"/><Relationship Id="rId7" Type="http://schemas.openxmlformats.org/officeDocument/2006/relationships/image" Target="../media/image90.jpeg"/><Relationship Id="rId12" Type="http://schemas.openxmlformats.org/officeDocument/2006/relationships/image" Target="../media/image95.png"/><Relationship Id="rId2" Type="http://schemas.openxmlformats.org/officeDocument/2006/relationships/notesSlide" Target="../notesSlides/notesSlide13.xml"/><Relationship Id="rId16"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89.jpeg"/><Relationship Id="rId11" Type="http://schemas.openxmlformats.org/officeDocument/2006/relationships/image" Target="../media/image94.png"/><Relationship Id="rId5" Type="http://schemas.openxmlformats.org/officeDocument/2006/relationships/image" Target="../media/image88.jpeg"/><Relationship Id="rId15" Type="http://schemas.openxmlformats.org/officeDocument/2006/relationships/image" Target="../media/image98.png"/><Relationship Id="rId10" Type="http://schemas.openxmlformats.org/officeDocument/2006/relationships/image" Target="../media/image93.png"/><Relationship Id="rId4" Type="http://schemas.openxmlformats.org/officeDocument/2006/relationships/image" Target="../media/image87.gif"/><Relationship Id="rId9" Type="http://schemas.openxmlformats.org/officeDocument/2006/relationships/image" Target="../media/image92.png"/><Relationship Id="rId14" Type="http://schemas.openxmlformats.org/officeDocument/2006/relationships/image" Target="../media/image9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16.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02.svg"/></Relationships>
</file>

<file path=ppt/slides/_rels/slide17.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02.sv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wmolc.org/"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hyperlink" Target="https://www.wmolc.org/"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hyperlink" Target="https://www.wmolc.org/"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6" Type="http://schemas.openxmlformats.org/officeDocument/2006/relationships/image" Target="../media/image34.png"/><Relationship Id="rId21" Type="http://schemas.openxmlformats.org/officeDocument/2006/relationships/customXml" Target="../ink/ink5.xml"/><Relationship Id="rId42" Type="http://schemas.openxmlformats.org/officeDocument/2006/relationships/image" Target="../media/image42.png"/><Relationship Id="rId47" Type="http://schemas.openxmlformats.org/officeDocument/2006/relationships/customXml" Target="../ink/ink18.xml"/><Relationship Id="rId63" Type="http://schemas.openxmlformats.org/officeDocument/2006/relationships/customXml" Target="../ink/ink26.xml"/><Relationship Id="rId68" Type="http://schemas.openxmlformats.org/officeDocument/2006/relationships/image" Target="../media/image55.png"/><Relationship Id="rId84" Type="http://schemas.openxmlformats.org/officeDocument/2006/relationships/image" Target="../media/image63.png"/><Relationship Id="rId89" Type="http://schemas.openxmlformats.org/officeDocument/2006/relationships/customXml" Target="../ink/ink39.xml"/><Relationship Id="rId16" Type="http://schemas.openxmlformats.org/officeDocument/2006/relationships/image" Target="../media/image29.png"/><Relationship Id="rId107" Type="http://schemas.openxmlformats.org/officeDocument/2006/relationships/customXml" Target="../ink/ink48.xml"/><Relationship Id="rId11" Type="http://schemas.openxmlformats.org/officeDocument/2006/relationships/image" Target="../media/image27.png"/><Relationship Id="rId32" Type="http://schemas.openxmlformats.org/officeDocument/2006/relationships/image" Target="../media/image37.png"/><Relationship Id="rId37" Type="http://schemas.openxmlformats.org/officeDocument/2006/relationships/customXml" Target="../ink/ink13.xml"/><Relationship Id="rId53" Type="http://schemas.openxmlformats.org/officeDocument/2006/relationships/customXml" Target="../ink/ink21.xml"/><Relationship Id="rId58" Type="http://schemas.openxmlformats.org/officeDocument/2006/relationships/image" Target="../media/image50.png"/><Relationship Id="rId74" Type="http://schemas.openxmlformats.org/officeDocument/2006/relationships/image" Target="../media/image58.png"/><Relationship Id="rId79" Type="http://schemas.openxmlformats.org/officeDocument/2006/relationships/customXml" Target="../ink/ink34.xml"/><Relationship Id="rId102" Type="http://schemas.openxmlformats.org/officeDocument/2006/relationships/image" Target="../media/image72.png"/><Relationship Id="rId5" Type="http://schemas.openxmlformats.org/officeDocument/2006/relationships/hyperlink" Target="https://access-s.clide.cloud/" TargetMode="External"/><Relationship Id="rId90" Type="http://schemas.openxmlformats.org/officeDocument/2006/relationships/image" Target="../media/image66.png"/><Relationship Id="rId95" Type="http://schemas.openxmlformats.org/officeDocument/2006/relationships/customXml" Target="../ink/ink42.xml"/><Relationship Id="rId22" Type="http://schemas.openxmlformats.org/officeDocument/2006/relationships/image" Target="../media/image32.png"/><Relationship Id="rId27" Type="http://schemas.openxmlformats.org/officeDocument/2006/relationships/customXml" Target="../ink/ink8.xml"/><Relationship Id="rId43" Type="http://schemas.openxmlformats.org/officeDocument/2006/relationships/customXml" Target="../ink/ink16.xml"/><Relationship Id="rId48" Type="http://schemas.openxmlformats.org/officeDocument/2006/relationships/image" Target="../media/image45.png"/><Relationship Id="rId64" Type="http://schemas.openxmlformats.org/officeDocument/2006/relationships/image" Target="../media/image53.png"/><Relationship Id="rId69" Type="http://schemas.openxmlformats.org/officeDocument/2006/relationships/customXml" Target="../ink/ink29.xml"/><Relationship Id="rId80" Type="http://schemas.openxmlformats.org/officeDocument/2006/relationships/image" Target="../media/image61.png"/><Relationship Id="rId85" Type="http://schemas.openxmlformats.org/officeDocument/2006/relationships/customXml" Target="../ink/ink37.xml"/><Relationship Id="rId12" Type="http://schemas.openxmlformats.org/officeDocument/2006/relationships/image" Target="../media/image28.png"/><Relationship Id="rId17" Type="http://schemas.openxmlformats.org/officeDocument/2006/relationships/customXml" Target="../ink/ink3.xml"/><Relationship Id="rId33" Type="http://schemas.openxmlformats.org/officeDocument/2006/relationships/customXml" Target="../ink/ink11.xml"/><Relationship Id="rId38" Type="http://schemas.openxmlformats.org/officeDocument/2006/relationships/image" Target="../media/image40.png"/><Relationship Id="rId59" Type="http://schemas.openxmlformats.org/officeDocument/2006/relationships/customXml" Target="../ink/ink24.xml"/><Relationship Id="rId103" Type="http://schemas.openxmlformats.org/officeDocument/2006/relationships/customXml" Target="../ink/ink46.xml"/><Relationship Id="rId108" Type="http://schemas.openxmlformats.org/officeDocument/2006/relationships/image" Target="../media/image75.png"/><Relationship Id="rId54" Type="http://schemas.openxmlformats.org/officeDocument/2006/relationships/image" Target="../media/image48.png"/><Relationship Id="rId70" Type="http://schemas.openxmlformats.org/officeDocument/2006/relationships/image" Target="../media/image56.png"/><Relationship Id="rId75" Type="http://schemas.openxmlformats.org/officeDocument/2006/relationships/customXml" Target="../ink/ink32.xml"/><Relationship Id="rId91" Type="http://schemas.openxmlformats.org/officeDocument/2006/relationships/customXml" Target="../ink/ink40.xml"/><Relationship Id="rId9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16.png"/><Relationship Id="rId15" Type="http://schemas.openxmlformats.org/officeDocument/2006/relationships/customXml" Target="../ink/ink2.xml"/><Relationship Id="rId23" Type="http://schemas.openxmlformats.org/officeDocument/2006/relationships/customXml" Target="../ink/ink6.xml"/><Relationship Id="rId28" Type="http://schemas.openxmlformats.org/officeDocument/2006/relationships/image" Target="../media/image35.png"/><Relationship Id="rId36" Type="http://schemas.openxmlformats.org/officeDocument/2006/relationships/image" Target="../media/image39.png"/><Relationship Id="rId49" Type="http://schemas.openxmlformats.org/officeDocument/2006/relationships/customXml" Target="../ink/ink19.xml"/><Relationship Id="rId57" Type="http://schemas.openxmlformats.org/officeDocument/2006/relationships/customXml" Target="../ink/ink23.xml"/><Relationship Id="rId106" Type="http://schemas.openxmlformats.org/officeDocument/2006/relationships/image" Target="../media/image74.png"/><Relationship Id="rId10" Type="http://schemas.openxmlformats.org/officeDocument/2006/relationships/image" Target="../media/image26.png"/><Relationship Id="rId31" Type="http://schemas.openxmlformats.org/officeDocument/2006/relationships/customXml" Target="../ink/ink10.xml"/><Relationship Id="rId44" Type="http://schemas.openxmlformats.org/officeDocument/2006/relationships/image" Target="../media/image43.png"/><Relationship Id="rId52" Type="http://schemas.openxmlformats.org/officeDocument/2006/relationships/image" Target="../media/image47.png"/><Relationship Id="rId60" Type="http://schemas.openxmlformats.org/officeDocument/2006/relationships/image" Target="../media/image51.png"/><Relationship Id="rId65" Type="http://schemas.openxmlformats.org/officeDocument/2006/relationships/customXml" Target="../ink/ink27.xml"/><Relationship Id="rId73" Type="http://schemas.openxmlformats.org/officeDocument/2006/relationships/customXml" Target="../ink/ink31.xml"/><Relationship Id="rId78" Type="http://schemas.openxmlformats.org/officeDocument/2006/relationships/image" Target="../media/image60.png"/><Relationship Id="rId81" Type="http://schemas.openxmlformats.org/officeDocument/2006/relationships/customXml" Target="../ink/ink35.xml"/><Relationship Id="rId86" Type="http://schemas.openxmlformats.org/officeDocument/2006/relationships/image" Target="../media/image64.png"/><Relationship Id="rId94" Type="http://schemas.openxmlformats.org/officeDocument/2006/relationships/image" Target="../media/image68.png"/><Relationship Id="rId99" Type="http://schemas.openxmlformats.org/officeDocument/2006/relationships/customXml" Target="../ink/ink44.xml"/><Relationship Id="rId101" Type="http://schemas.openxmlformats.org/officeDocument/2006/relationships/customXml" Target="../ink/ink45.xml"/><Relationship Id="rId4" Type="http://schemas.openxmlformats.org/officeDocument/2006/relationships/hyperlink" Target="https://niwa.co.nz/climate-and-weather/island-climate-update" TargetMode="External"/><Relationship Id="rId9" Type="http://schemas.openxmlformats.org/officeDocument/2006/relationships/image" Target="../media/image25.png"/><Relationship Id="rId13" Type="http://schemas.openxmlformats.org/officeDocument/2006/relationships/customXml" Target="../ink/ink1.xml"/><Relationship Id="rId18" Type="http://schemas.openxmlformats.org/officeDocument/2006/relationships/image" Target="../media/image30.png"/><Relationship Id="rId39" Type="http://schemas.openxmlformats.org/officeDocument/2006/relationships/customXml" Target="../ink/ink14.xml"/><Relationship Id="rId109" Type="http://schemas.openxmlformats.org/officeDocument/2006/relationships/customXml" Target="../ink/ink49.xml"/><Relationship Id="rId34" Type="http://schemas.openxmlformats.org/officeDocument/2006/relationships/image" Target="../media/image38.png"/><Relationship Id="rId50" Type="http://schemas.openxmlformats.org/officeDocument/2006/relationships/image" Target="../media/image46.png"/><Relationship Id="rId55" Type="http://schemas.openxmlformats.org/officeDocument/2006/relationships/customXml" Target="../ink/ink22.xml"/><Relationship Id="rId76" Type="http://schemas.openxmlformats.org/officeDocument/2006/relationships/image" Target="../media/image59.png"/><Relationship Id="rId97" Type="http://schemas.openxmlformats.org/officeDocument/2006/relationships/customXml" Target="../ink/ink43.xml"/><Relationship Id="rId104" Type="http://schemas.openxmlformats.org/officeDocument/2006/relationships/image" Target="../media/image73.png"/><Relationship Id="rId7" Type="http://schemas.openxmlformats.org/officeDocument/2006/relationships/image" Target="../media/image23.png"/><Relationship Id="rId71" Type="http://schemas.openxmlformats.org/officeDocument/2006/relationships/customXml" Target="../ink/ink30.xml"/><Relationship Id="rId92" Type="http://schemas.openxmlformats.org/officeDocument/2006/relationships/image" Target="../media/image67.png"/><Relationship Id="rId2" Type="http://schemas.openxmlformats.org/officeDocument/2006/relationships/notesSlide" Target="../notesSlides/notesSlide6.xml"/><Relationship Id="rId29" Type="http://schemas.openxmlformats.org/officeDocument/2006/relationships/customXml" Target="../ink/ink9.xml"/><Relationship Id="rId24" Type="http://schemas.openxmlformats.org/officeDocument/2006/relationships/image" Target="../media/image33.png"/><Relationship Id="rId40" Type="http://schemas.openxmlformats.org/officeDocument/2006/relationships/image" Target="../media/image41.png"/><Relationship Id="rId45" Type="http://schemas.openxmlformats.org/officeDocument/2006/relationships/customXml" Target="../ink/ink17.xml"/><Relationship Id="rId66" Type="http://schemas.openxmlformats.org/officeDocument/2006/relationships/image" Target="../media/image54.png"/><Relationship Id="rId87" Type="http://schemas.openxmlformats.org/officeDocument/2006/relationships/customXml" Target="../ink/ink38.xml"/><Relationship Id="rId110" Type="http://schemas.openxmlformats.org/officeDocument/2006/relationships/image" Target="../media/image76.png"/><Relationship Id="rId61" Type="http://schemas.openxmlformats.org/officeDocument/2006/relationships/customXml" Target="../ink/ink25.xml"/><Relationship Id="rId82" Type="http://schemas.openxmlformats.org/officeDocument/2006/relationships/image" Target="../media/image62.png"/><Relationship Id="rId19" Type="http://schemas.openxmlformats.org/officeDocument/2006/relationships/customXml" Target="../ink/ink4.xml"/><Relationship Id="rId14" Type="http://schemas.openxmlformats.org/officeDocument/2006/relationships/image" Target="../media/image280.png"/><Relationship Id="rId30" Type="http://schemas.openxmlformats.org/officeDocument/2006/relationships/image" Target="../media/image36.png"/><Relationship Id="rId35" Type="http://schemas.openxmlformats.org/officeDocument/2006/relationships/customXml" Target="../ink/ink12.xml"/><Relationship Id="rId56" Type="http://schemas.openxmlformats.org/officeDocument/2006/relationships/image" Target="../media/image49.png"/><Relationship Id="rId77" Type="http://schemas.openxmlformats.org/officeDocument/2006/relationships/customXml" Target="../ink/ink33.xml"/><Relationship Id="rId100" Type="http://schemas.openxmlformats.org/officeDocument/2006/relationships/image" Target="../media/image71.png"/><Relationship Id="rId105" Type="http://schemas.openxmlformats.org/officeDocument/2006/relationships/customXml" Target="../ink/ink47.xml"/><Relationship Id="rId8" Type="http://schemas.openxmlformats.org/officeDocument/2006/relationships/image" Target="../media/image24.png"/><Relationship Id="rId51" Type="http://schemas.openxmlformats.org/officeDocument/2006/relationships/customXml" Target="../ink/ink20.xml"/><Relationship Id="rId72" Type="http://schemas.openxmlformats.org/officeDocument/2006/relationships/image" Target="../media/image57.png"/><Relationship Id="rId93" Type="http://schemas.openxmlformats.org/officeDocument/2006/relationships/customXml" Target="../ink/ink41.xml"/><Relationship Id="rId98" Type="http://schemas.openxmlformats.org/officeDocument/2006/relationships/image" Target="../media/image70.png"/><Relationship Id="rId3" Type="http://schemas.openxmlformats.org/officeDocument/2006/relationships/hyperlink" Target="http://clikp.sprep.org/" TargetMode="External"/><Relationship Id="rId25" Type="http://schemas.openxmlformats.org/officeDocument/2006/relationships/customXml" Target="../ink/ink7.xml"/><Relationship Id="rId46" Type="http://schemas.openxmlformats.org/officeDocument/2006/relationships/image" Target="../media/image44.png"/><Relationship Id="rId67" Type="http://schemas.openxmlformats.org/officeDocument/2006/relationships/customXml" Target="../ink/ink28.xml"/><Relationship Id="rId20" Type="http://schemas.openxmlformats.org/officeDocument/2006/relationships/image" Target="../media/image31.png"/><Relationship Id="rId41" Type="http://schemas.openxmlformats.org/officeDocument/2006/relationships/customXml" Target="../ink/ink15.xml"/><Relationship Id="rId62" Type="http://schemas.openxmlformats.org/officeDocument/2006/relationships/image" Target="../media/image52.png"/><Relationship Id="rId83" Type="http://schemas.openxmlformats.org/officeDocument/2006/relationships/customXml" Target="../ink/ink36.xml"/><Relationship Id="rId88" Type="http://schemas.openxmlformats.org/officeDocument/2006/relationships/image" Target="../media/image65.png"/></Relationships>
</file>

<file path=ppt/slides/_rels/slide8.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hyperlink" Target="https://aus01.safelinks.protection.outlook.com/?url=http%3A%2F%2Fseasonal.meteo.fr%2Fnode%2F177%3Flanguage%3Den&amp;data=05%7C02%7Cphilipm%40sprep.org%7C8f494d33172e41a60cf308de9ffbd850%7C7e31eb14fafc46b9ad0919ae631499af%7C0%7C0%7C639124101867021660%7CUnknown%7CTWFpbGZsb3d8eyJFbXB0eU1hcGkiOnRydWUsIlYiOiIwLjAuMDAwMCIsIlAiOiJXaW4zMiIsIkFOIjoiTWFpbCIsIldUIjoyfQ%3D%3D%7C0%7C%7C%7C&amp;sdata=DwFIwsxYzglivz1IOfmpa91yOhURrnFkYmtVUSzCdjw%3D&amp;reserved=0" TargetMode="External"/><Relationship Id="rId7" Type="http://schemas.openxmlformats.org/officeDocument/2006/relationships/image" Target="../media/image31.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16.png"/><Relationship Id="rId9" Type="http://schemas.openxmlformats.org/officeDocument/2006/relationships/image" Target="../media/image33.gif"/></Relationships>
</file>

<file path=ppt/slides/_rels/slide9.xml.rels><?xml version="1.0" encoding="UTF-8" standalone="yes"?>
<Relationships xmlns="http://schemas.openxmlformats.org/package/2006/relationships"><Relationship Id="rId3" Type="http://schemas.openxmlformats.org/officeDocument/2006/relationships/hyperlink" Target="https://www.wmolc.org/"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sky with clouds&#10;&#10;AI-generated content may be incorrect.">
            <a:extLst>
              <a:ext uri="{FF2B5EF4-FFF2-40B4-BE49-F238E27FC236}">
                <a16:creationId xmlns:a16="http://schemas.microsoft.com/office/drawing/2014/main" id="{AF56BE4C-C595-25D4-9098-5B574E5CE555}"/>
              </a:ext>
            </a:extLst>
          </p:cNvPr>
          <p:cNvPicPr>
            <a:picLocks noChangeAspect="1"/>
          </p:cNvPicPr>
          <p:nvPr/>
        </p:nvPicPr>
        <p:blipFill>
          <a:blip r:embed="rId2"/>
          <a:stretch>
            <a:fillRect/>
          </a:stretch>
        </p:blipFill>
        <p:spPr>
          <a:xfrm>
            <a:off x="0" y="0"/>
            <a:ext cx="18288000" cy="10287000"/>
          </a:xfrm>
          <a:prstGeom prst="rect">
            <a:avLst/>
          </a:prstGeom>
        </p:spPr>
      </p:pic>
      <p:sp>
        <p:nvSpPr>
          <p:cNvPr id="3" name="Freeform 2">
            <a:extLst>
              <a:ext uri="{FF2B5EF4-FFF2-40B4-BE49-F238E27FC236}">
                <a16:creationId xmlns:a16="http://schemas.microsoft.com/office/drawing/2014/main" id="{7D1C0600-FAC7-8A97-57EE-E0FB9F499C3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p>
        </p:txBody>
      </p:sp>
      <p:grpSp>
        <p:nvGrpSpPr>
          <p:cNvPr id="4" name="Group 3">
            <a:extLst>
              <a:ext uri="{FF2B5EF4-FFF2-40B4-BE49-F238E27FC236}">
                <a16:creationId xmlns:a16="http://schemas.microsoft.com/office/drawing/2014/main" id="{65ECD476-CA5B-DF85-CC41-634954CC3CEA}"/>
              </a:ext>
            </a:extLst>
          </p:cNvPr>
          <p:cNvGrpSpPr/>
          <p:nvPr/>
        </p:nvGrpSpPr>
        <p:grpSpPr>
          <a:xfrm>
            <a:off x="-192674" y="-597047"/>
            <a:ext cx="18673352" cy="5740547"/>
            <a:chOff x="-192674" y="-437206"/>
            <a:chExt cx="4918084" cy="1511914"/>
          </a:xfrm>
        </p:grpSpPr>
        <p:sp>
          <p:nvSpPr>
            <p:cNvPr id="17" name="Freeform 4">
              <a:extLst>
                <a:ext uri="{FF2B5EF4-FFF2-40B4-BE49-F238E27FC236}">
                  <a16:creationId xmlns:a16="http://schemas.microsoft.com/office/drawing/2014/main" id="{5207E209-09FF-0EA1-4528-3C4A1164C401}"/>
                </a:ext>
              </a:extLst>
            </p:cNvPr>
            <p:cNvSpPr/>
            <p:nvPr/>
          </p:nvSpPr>
          <p:spPr>
            <a:xfrm>
              <a:off x="-192674" y="-380056"/>
              <a:ext cx="4918084" cy="1454764"/>
            </a:xfrm>
            <a:custGeom>
              <a:avLst/>
              <a:gdLst/>
              <a:ahLst/>
              <a:cxnLst/>
              <a:rect l="l" t="t" r="r" b="b"/>
              <a:pathLst>
                <a:path w="4918084" h="1454764">
                  <a:moveTo>
                    <a:pt x="0" y="0"/>
                  </a:moveTo>
                  <a:lnTo>
                    <a:pt x="4918084" y="0"/>
                  </a:lnTo>
                  <a:lnTo>
                    <a:pt x="4918084" y="1454764"/>
                  </a:lnTo>
                  <a:lnTo>
                    <a:pt x="0" y="1454764"/>
                  </a:lnTo>
                  <a:close/>
                </a:path>
              </a:pathLst>
            </a:custGeom>
            <a:gradFill rotWithShape="1">
              <a:gsLst>
                <a:gs pos="0">
                  <a:srgbClr val="0B6E8E">
                    <a:alpha val="100000"/>
                  </a:srgbClr>
                </a:gs>
                <a:gs pos="100000">
                  <a:srgbClr val="1C487D">
                    <a:alpha val="0"/>
                  </a:srgbClr>
                </a:gs>
              </a:gsLst>
              <a:lin ang="5400000"/>
            </a:gra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p>
          </p:txBody>
        </p:sp>
        <p:sp>
          <p:nvSpPr>
            <p:cNvPr id="18" name="TextBox 5">
              <a:extLst>
                <a:ext uri="{FF2B5EF4-FFF2-40B4-BE49-F238E27FC236}">
                  <a16:creationId xmlns:a16="http://schemas.microsoft.com/office/drawing/2014/main" id="{2B3822AE-4F82-A64B-73F4-71D1B69F4977}"/>
                </a:ext>
              </a:extLst>
            </p:cNvPr>
            <p:cNvSpPr txBox="1"/>
            <p:nvPr/>
          </p:nvSpPr>
          <p:spPr>
            <a:xfrm>
              <a:off x="-192674" y="-437206"/>
              <a:ext cx="4918083" cy="1511914"/>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60"/>
                </a:lnSpc>
              </a:pPr>
              <a:endParaRPr/>
            </a:p>
          </p:txBody>
        </p:sp>
      </p:grpSp>
      <p:sp>
        <p:nvSpPr>
          <p:cNvPr id="5" name="Freeform 6">
            <a:extLst>
              <a:ext uri="{FF2B5EF4-FFF2-40B4-BE49-F238E27FC236}">
                <a16:creationId xmlns:a16="http://schemas.microsoft.com/office/drawing/2014/main" id="{E2C97E5E-E76E-1431-5835-6259316476B7}"/>
              </a:ext>
            </a:extLst>
          </p:cNvPr>
          <p:cNvSpPr/>
          <p:nvPr/>
        </p:nvSpPr>
        <p:spPr>
          <a:xfrm>
            <a:off x="0" y="3037622"/>
            <a:ext cx="18288000" cy="6220678"/>
          </a:xfrm>
          <a:custGeom>
            <a:avLst/>
            <a:gdLst/>
            <a:ahLst/>
            <a:cxnLst/>
            <a:rect l="l" t="t" r="r" b="b"/>
            <a:pathLst>
              <a:path w="18288000" h="6220678">
                <a:moveTo>
                  <a:pt x="0" y="0"/>
                </a:moveTo>
                <a:lnTo>
                  <a:pt x="18288000" y="0"/>
                </a:lnTo>
                <a:lnTo>
                  <a:pt x="18288000" y="6220678"/>
                </a:lnTo>
                <a:lnTo>
                  <a:pt x="0" y="6220678"/>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p>
        </p:txBody>
      </p:sp>
      <p:grpSp>
        <p:nvGrpSpPr>
          <p:cNvPr id="6" name="Group 5">
            <a:extLst>
              <a:ext uri="{FF2B5EF4-FFF2-40B4-BE49-F238E27FC236}">
                <a16:creationId xmlns:a16="http://schemas.microsoft.com/office/drawing/2014/main" id="{F46AA9CA-F2B3-8607-F8BF-ABB49EC808FC}"/>
              </a:ext>
            </a:extLst>
          </p:cNvPr>
          <p:cNvGrpSpPr/>
          <p:nvPr/>
        </p:nvGrpSpPr>
        <p:grpSpPr>
          <a:xfrm>
            <a:off x="0" y="9155968"/>
            <a:ext cx="18288000" cy="1131032"/>
            <a:chOff x="0" y="9155968"/>
            <a:chExt cx="24384000" cy="1508042"/>
          </a:xfrm>
        </p:grpSpPr>
        <p:sp>
          <p:nvSpPr>
            <p:cNvPr id="7" name="Freeform 8">
              <a:extLst>
                <a:ext uri="{FF2B5EF4-FFF2-40B4-BE49-F238E27FC236}">
                  <a16:creationId xmlns:a16="http://schemas.microsoft.com/office/drawing/2014/main" id="{656FF972-EBF3-C839-85B8-551BC9ECCC36}"/>
                </a:ext>
              </a:extLst>
            </p:cNvPr>
            <p:cNvSpPr/>
            <p:nvPr/>
          </p:nvSpPr>
          <p:spPr>
            <a:xfrm>
              <a:off x="0" y="9155968"/>
              <a:ext cx="24384000" cy="1508042"/>
            </a:xfrm>
            <a:custGeom>
              <a:avLst/>
              <a:gdLst/>
              <a:ahLst/>
              <a:cxnLst/>
              <a:rect l="l" t="t" r="r" b="b"/>
              <a:pathLst>
                <a:path w="24384000" h="1508042">
                  <a:moveTo>
                    <a:pt x="0" y="0"/>
                  </a:moveTo>
                  <a:lnTo>
                    <a:pt x="24384000" y="0"/>
                  </a:lnTo>
                  <a:lnTo>
                    <a:pt x="24384000" y="1508042"/>
                  </a:lnTo>
                  <a:lnTo>
                    <a:pt x="0" y="1508042"/>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p>
          </p:txBody>
        </p:sp>
        <p:sp>
          <p:nvSpPr>
            <p:cNvPr id="8" name="Freeform 9">
              <a:extLst>
                <a:ext uri="{FF2B5EF4-FFF2-40B4-BE49-F238E27FC236}">
                  <a16:creationId xmlns:a16="http://schemas.microsoft.com/office/drawing/2014/main" id="{25AA1166-E37A-6602-2574-506F208B4948}"/>
                </a:ext>
              </a:extLst>
            </p:cNvPr>
            <p:cNvSpPr/>
            <p:nvPr/>
          </p:nvSpPr>
          <p:spPr>
            <a:xfrm>
              <a:off x="488982" y="9369225"/>
              <a:ext cx="4647383" cy="1224107"/>
            </a:xfrm>
            <a:custGeom>
              <a:avLst/>
              <a:gdLst/>
              <a:ahLst/>
              <a:cxnLst/>
              <a:rect l="l" t="t" r="r" b="b"/>
              <a:pathLst>
                <a:path w="4647383" h="1224107">
                  <a:moveTo>
                    <a:pt x="0" y="0"/>
                  </a:moveTo>
                  <a:lnTo>
                    <a:pt x="4647382" y="0"/>
                  </a:lnTo>
                  <a:lnTo>
                    <a:pt x="4647382" y="1224107"/>
                  </a:lnTo>
                  <a:lnTo>
                    <a:pt x="0" y="1224107"/>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p>
          </p:txBody>
        </p:sp>
        <p:sp>
          <p:nvSpPr>
            <p:cNvPr id="9" name="Freeform 10">
              <a:extLst>
                <a:ext uri="{FF2B5EF4-FFF2-40B4-BE49-F238E27FC236}">
                  <a16:creationId xmlns:a16="http://schemas.microsoft.com/office/drawing/2014/main" id="{077A92A3-AFB1-52C4-ED6A-833BDF5C74C4}"/>
                </a:ext>
              </a:extLst>
            </p:cNvPr>
            <p:cNvSpPr/>
            <p:nvPr/>
          </p:nvSpPr>
          <p:spPr>
            <a:xfrm>
              <a:off x="9683319" y="9555904"/>
              <a:ext cx="2609535" cy="944584"/>
            </a:xfrm>
            <a:custGeom>
              <a:avLst/>
              <a:gdLst/>
              <a:ahLst/>
              <a:cxnLst/>
              <a:rect l="l" t="t" r="r" b="b"/>
              <a:pathLst>
                <a:path w="2609535" h="944584">
                  <a:moveTo>
                    <a:pt x="0" y="0"/>
                  </a:moveTo>
                  <a:lnTo>
                    <a:pt x="2609535" y="0"/>
                  </a:lnTo>
                  <a:lnTo>
                    <a:pt x="2609535" y="944585"/>
                  </a:lnTo>
                  <a:lnTo>
                    <a:pt x="0" y="944585"/>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p>
          </p:txBody>
        </p:sp>
        <p:sp>
          <p:nvSpPr>
            <p:cNvPr id="10" name="Freeform 11">
              <a:extLst>
                <a:ext uri="{FF2B5EF4-FFF2-40B4-BE49-F238E27FC236}">
                  <a16:creationId xmlns:a16="http://schemas.microsoft.com/office/drawing/2014/main" id="{745554EE-FA41-07D1-50DC-3295BEE7ADB4}"/>
                </a:ext>
              </a:extLst>
            </p:cNvPr>
            <p:cNvSpPr/>
            <p:nvPr/>
          </p:nvSpPr>
          <p:spPr>
            <a:xfrm>
              <a:off x="5015339" y="9500865"/>
              <a:ext cx="4553680" cy="960826"/>
            </a:xfrm>
            <a:custGeom>
              <a:avLst/>
              <a:gdLst/>
              <a:ahLst/>
              <a:cxnLst/>
              <a:rect l="l" t="t" r="r" b="b"/>
              <a:pathLst>
                <a:path w="4553680" h="960826">
                  <a:moveTo>
                    <a:pt x="0" y="0"/>
                  </a:moveTo>
                  <a:lnTo>
                    <a:pt x="4553680" y="0"/>
                  </a:lnTo>
                  <a:lnTo>
                    <a:pt x="4553680" y="960827"/>
                  </a:lnTo>
                  <a:lnTo>
                    <a:pt x="0" y="960827"/>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p>
          </p:txBody>
        </p:sp>
        <p:sp>
          <p:nvSpPr>
            <p:cNvPr id="11" name="Freeform 12">
              <a:extLst>
                <a:ext uri="{FF2B5EF4-FFF2-40B4-BE49-F238E27FC236}">
                  <a16:creationId xmlns:a16="http://schemas.microsoft.com/office/drawing/2014/main" id="{9966319A-4C88-DCA6-CE42-6EBD09878645}"/>
                </a:ext>
              </a:extLst>
            </p:cNvPr>
            <p:cNvSpPr/>
            <p:nvPr/>
          </p:nvSpPr>
          <p:spPr>
            <a:xfrm>
              <a:off x="12411234" y="9615716"/>
              <a:ext cx="2036445" cy="824962"/>
            </a:xfrm>
            <a:custGeom>
              <a:avLst/>
              <a:gdLst/>
              <a:ahLst/>
              <a:cxnLst/>
              <a:rect l="l" t="t" r="r" b="b"/>
              <a:pathLst>
                <a:path w="2036445" h="824962">
                  <a:moveTo>
                    <a:pt x="0" y="0"/>
                  </a:moveTo>
                  <a:lnTo>
                    <a:pt x="2036445" y="0"/>
                  </a:lnTo>
                  <a:lnTo>
                    <a:pt x="2036445" y="824962"/>
                  </a:lnTo>
                  <a:lnTo>
                    <a:pt x="0" y="824962"/>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p>
          </p:txBody>
        </p:sp>
        <p:sp>
          <p:nvSpPr>
            <p:cNvPr id="12" name="Freeform 13">
              <a:extLst>
                <a:ext uri="{FF2B5EF4-FFF2-40B4-BE49-F238E27FC236}">
                  <a16:creationId xmlns:a16="http://schemas.microsoft.com/office/drawing/2014/main" id="{BC04C7A9-AA3F-21E3-028E-01CD2541E1F3}"/>
                </a:ext>
              </a:extLst>
            </p:cNvPr>
            <p:cNvSpPr/>
            <p:nvPr/>
          </p:nvSpPr>
          <p:spPr>
            <a:xfrm>
              <a:off x="14447679" y="9333948"/>
              <a:ext cx="2908340" cy="1152763"/>
            </a:xfrm>
            <a:custGeom>
              <a:avLst/>
              <a:gdLst/>
              <a:ahLst/>
              <a:cxnLst/>
              <a:rect l="l" t="t" r="r" b="b"/>
              <a:pathLst>
                <a:path w="2908340" h="1152763">
                  <a:moveTo>
                    <a:pt x="0" y="0"/>
                  </a:moveTo>
                  <a:lnTo>
                    <a:pt x="2908340" y="0"/>
                  </a:lnTo>
                  <a:lnTo>
                    <a:pt x="2908340" y="1152763"/>
                  </a:lnTo>
                  <a:lnTo>
                    <a:pt x="0" y="1152763"/>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p>
          </p:txBody>
        </p:sp>
        <p:sp>
          <p:nvSpPr>
            <p:cNvPr id="13" name="Freeform 14">
              <a:extLst>
                <a:ext uri="{FF2B5EF4-FFF2-40B4-BE49-F238E27FC236}">
                  <a16:creationId xmlns:a16="http://schemas.microsoft.com/office/drawing/2014/main" id="{E0F316E9-169D-EC74-0090-85C3205CE304}"/>
                </a:ext>
              </a:extLst>
            </p:cNvPr>
            <p:cNvSpPr/>
            <p:nvPr/>
          </p:nvSpPr>
          <p:spPr>
            <a:xfrm>
              <a:off x="17356019" y="9292410"/>
              <a:ext cx="1142873" cy="1194300"/>
            </a:xfrm>
            <a:custGeom>
              <a:avLst/>
              <a:gdLst/>
              <a:ahLst/>
              <a:cxnLst/>
              <a:rect l="l" t="t" r="r" b="b"/>
              <a:pathLst>
                <a:path w="1142873" h="1194300">
                  <a:moveTo>
                    <a:pt x="0" y="0"/>
                  </a:moveTo>
                  <a:lnTo>
                    <a:pt x="1142873" y="0"/>
                  </a:lnTo>
                  <a:lnTo>
                    <a:pt x="1142873" y="1194301"/>
                  </a:lnTo>
                  <a:lnTo>
                    <a:pt x="0" y="1194301"/>
                  </a:lnTo>
                  <a:lnTo>
                    <a:pt x="0" y="0"/>
                  </a:lnTo>
                  <a:close/>
                </a:path>
              </a:pathLst>
            </a:custGeom>
            <a:blipFill>
              <a:blip r:embed="rId11" cstate="email">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p>
          </p:txBody>
        </p:sp>
        <p:sp>
          <p:nvSpPr>
            <p:cNvPr id="14" name="Freeform 15">
              <a:extLst>
                <a:ext uri="{FF2B5EF4-FFF2-40B4-BE49-F238E27FC236}">
                  <a16:creationId xmlns:a16="http://schemas.microsoft.com/office/drawing/2014/main" id="{894DD010-552C-6D7C-4071-27637E5764EE}"/>
                </a:ext>
              </a:extLst>
            </p:cNvPr>
            <p:cNvSpPr/>
            <p:nvPr/>
          </p:nvSpPr>
          <p:spPr>
            <a:xfrm>
              <a:off x="21328138" y="9338444"/>
              <a:ext cx="943266" cy="1009295"/>
            </a:xfrm>
            <a:custGeom>
              <a:avLst/>
              <a:gdLst/>
              <a:ahLst/>
              <a:cxnLst/>
              <a:rect l="l" t="t" r="r" b="b"/>
              <a:pathLst>
                <a:path w="943266" h="1009295">
                  <a:moveTo>
                    <a:pt x="0" y="0"/>
                  </a:moveTo>
                  <a:lnTo>
                    <a:pt x="943266" y="0"/>
                  </a:lnTo>
                  <a:lnTo>
                    <a:pt x="943266" y="1009294"/>
                  </a:lnTo>
                  <a:lnTo>
                    <a:pt x="0" y="1009294"/>
                  </a:lnTo>
                  <a:lnTo>
                    <a:pt x="0" y="0"/>
                  </a:lnTo>
                  <a:close/>
                </a:path>
              </a:pathLst>
            </a:custGeom>
            <a:blipFill>
              <a:blip r:embed="rId12" cstate="email">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p>
          </p:txBody>
        </p:sp>
        <p:sp>
          <p:nvSpPr>
            <p:cNvPr id="15" name="Freeform 16">
              <a:extLst>
                <a:ext uri="{FF2B5EF4-FFF2-40B4-BE49-F238E27FC236}">
                  <a16:creationId xmlns:a16="http://schemas.microsoft.com/office/drawing/2014/main" id="{65F06009-EADA-A973-1FC9-3C55FAA604CC}"/>
                </a:ext>
              </a:extLst>
            </p:cNvPr>
            <p:cNvSpPr/>
            <p:nvPr/>
          </p:nvSpPr>
          <p:spPr>
            <a:xfrm>
              <a:off x="18498892" y="9338444"/>
              <a:ext cx="2829246" cy="1102234"/>
            </a:xfrm>
            <a:custGeom>
              <a:avLst/>
              <a:gdLst/>
              <a:ahLst/>
              <a:cxnLst/>
              <a:rect l="l" t="t" r="r" b="b"/>
              <a:pathLst>
                <a:path w="2829246" h="1102234">
                  <a:moveTo>
                    <a:pt x="0" y="0"/>
                  </a:moveTo>
                  <a:lnTo>
                    <a:pt x="2829246" y="0"/>
                  </a:lnTo>
                  <a:lnTo>
                    <a:pt x="2829246" y="1102234"/>
                  </a:lnTo>
                  <a:lnTo>
                    <a:pt x="0" y="1102234"/>
                  </a:lnTo>
                  <a:lnTo>
                    <a:pt x="0" y="0"/>
                  </a:lnTo>
                  <a:close/>
                </a:path>
              </a:pathLst>
            </a:custGeom>
            <a:blipFill>
              <a:blip r:embed="rId13" cstate="email">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p>
          </p:txBody>
        </p:sp>
        <p:sp>
          <p:nvSpPr>
            <p:cNvPr id="16" name="Freeform 17">
              <a:extLst>
                <a:ext uri="{FF2B5EF4-FFF2-40B4-BE49-F238E27FC236}">
                  <a16:creationId xmlns:a16="http://schemas.microsoft.com/office/drawing/2014/main" id="{1867ADA1-4452-B772-F5D4-7A15C36056CE}"/>
                </a:ext>
              </a:extLst>
            </p:cNvPr>
            <p:cNvSpPr/>
            <p:nvPr/>
          </p:nvSpPr>
          <p:spPr>
            <a:xfrm>
              <a:off x="22633469" y="9427671"/>
              <a:ext cx="959571" cy="970494"/>
            </a:xfrm>
            <a:custGeom>
              <a:avLst/>
              <a:gdLst/>
              <a:ahLst/>
              <a:cxnLst/>
              <a:rect l="l" t="t" r="r" b="b"/>
              <a:pathLst>
                <a:path w="959571" h="970494">
                  <a:moveTo>
                    <a:pt x="0" y="0"/>
                  </a:moveTo>
                  <a:lnTo>
                    <a:pt x="959571" y="0"/>
                  </a:lnTo>
                  <a:lnTo>
                    <a:pt x="959571" y="970494"/>
                  </a:lnTo>
                  <a:lnTo>
                    <a:pt x="0" y="970494"/>
                  </a:lnTo>
                  <a:lnTo>
                    <a:pt x="0" y="0"/>
                  </a:lnTo>
                  <a:close/>
                </a:path>
              </a:pathLst>
            </a:custGeom>
            <a:blipFill>
              <a:blip r:embed="rId14" cstate="email">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E67CB-3555-A857-01B9-FE130165917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53C27DA-8511-79C7-82F6-BEF934E40671}"/>
              </a:ext>
            </a:extLst>
          </p:cNvPr>
          <p:cNvGrpSpPr/>
          <p:nvPr/>
        </p:nvGrpSpPr>
        <p:grpSpPr>
          <a:xfrm>
            <a:off x="3955011" y="5615113"/>
            <a:ext cx="767124" cy="767124"/>
            <a:chOff x="0" y="0"/>
            <a:chExt cx="812800" cy="812800"/>
          </a:xfrm>
        </p:grpSpPr>
        <p:sp>
          <p:nvSpPr>
            <p:cNvPr id="3" name="Freeform 3">
              <a:extLst>
                <a:ext uri="{FF2B5EF4-FFF2-40B4-BE49-F238E27FC236}">
                  <a16:creationId xmlns:a16="http://schemas.microsoft.com/office/drawing/2014/main" id="{C7EE257A-E027-7126-97EA-39E3172F1BC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4" name="TextBox 4">
              <a:extLst>
                <a:ext uri="{FF2B5EF4-FFF2-40B4-BE49-F238E27FC236}">
                  <a16:creationId xmlns:a16="http://schemas.microsoft.com/office/drawing/2014/main" id="{76BB1E80-2AAD-F08C-579B-3EE118A41A57}"/>
                </a:ext>
              </a:extLst>
            </p:cNvPr>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5" name="Group 5">
            <a:extLst>
              <a:ext uri="{FF2B5EF4-FFF2-40B4-BE49-F238E27FC236}">
                <a16:creationId xmlns:a16="http://schemas.microsoft.com/office/drawing/2014/main" id="{69DF07D3-40DA-7396-259D-A263D2DBD2BE}"/>
              </a:ext>
            </a:extLst>
          </p:cNvPr>
          <p:cNvGrpSpPr/>
          <p:nvPr/>
        </p:nvGrpSpPr>
        <p:grpSpPr>
          <a:xfrm>
            <a:off x="4433153" y="6573566"/>
            <a:ext cx="340966" cy="340966"/>
            <a:chOff x="0" y="0"/>
            <a:chExt cx="812800" cy="812800"/>
          </a:xfrm>
        </p:grpSpPr>
        <p:sp>
          <p:nvSpPr>
            <p:cNvPr id="6" name="Freeform 6">
              <a:extLst>
                <a:ext uri="{FF2B5EF4-FFF2-40B4-BE49-F238E27FC236}">
                  <a16:creationId xmlns:a16="http://schemas.microsoft.com/office/drawing/2014/main" id="{CBED14EC-0A49-3707-7917-BBB915D1B87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7" name="TextBox 7">
              <a:extLst>
                <a:ext uri="{FF2B5EF4-FFF2-40B4-BE49-F238E27FC236}">
                  <a16:creationId xmlns:a16="http://schemas.microsoft.com/office/drawing/2014/main" id="{8B4F4962-70F8-B868-2008-B1BD39BBEF54}"/>
                </a:ext>
              </a:extLst>
            </p:cNvPr>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8" name="Group 8">
            <a:extLst>
              <a:ext uri="{FF2B5EF4-FFF2-40B4-BE49-F238E27FC236}">
                <a16:creationId xmlns:a16="http://schemas.microsoft.com/office/drawing/2014/main" id="{2FDAC98A-31C8-3468-2FF4-DE946A47F54E}"/>
              </a:ext>
            </a:extLst>
          </p:cNvPr>
          <p:cNvGrpSpPr/>
          <p:nvPr/>
        </p:nvGrpSpPr>
        <p:grpSpPr>
          <a:xfrm>
            <a:off x="0" y="0"/>
            <a:ext cx="18288000" cy="8968902"/>
            <a:chOff x="0" y="0"/>
            <a:chExt cx="4816593" cy="2169299"/>
          </a:xfrm>
        </p:grpSpPr>
        <p:sp>
          <p:nvSpPr>
            <p:cNvPr id="9" name="Freeform 9">
              <a:extLst>
                <a:ext uri="{FF2B5EF4-FFF2-40B4-BE49-F238E27FC236}">
                  <a16:creationId xmlns:a16="http://schemas.microsoft.com/office/drawing/2014/main" id="{303B430E-B93C-DC10-DBE1-85BA2AE64A54}"/>
                </a:ext>
              </a:extLst>
            </p:cNvPr>
            <p:cNvSpPr/>
            <p:nvPr/>
          </p:nvSpPr>
          <p:spPr>
            <a:xfrm>
              <a:off x="0" y="0"/>
              <a:ext cx="4816592" cy="2169299"/>
            </a:xfrm>
            <a:custGeom>
              <a:avLst/>
              <a:gdLst/>
              <a:ahLst/>
              <a:cxnLst/>
              <a:rect l="l" t="t" r="r" b="b"/>
              <a:pathLst>
                <a:path w="4816592" h="2169299">
                  <a:moveTo>
                    <a:pt x="0" y="0"/>
                  </a:moveTo>
                  <a:lnTo>
                    <a:pt x="4816592" y="0"/>
                  </a:lnTo>
                  <a:lnTo>
                    <a:pt x="4816592" y="2169299"/>
                  </a:lnTo>
                  <a:lnTo>
                    <a:pt x="0" y="2169299"/>
                  </a:lnTo>
                  <a:close/>
                </a:path>
              </a:pathLst>
            </a:custGeom>
            <a:solidFill>
              <a:srgbClr val="8CBCDD"/>
            </a:solidFill>
          </p:spPr>
          <p:txBody>
            <a:bodyPr/>
            <a:lstStyle/>
            <a:p>
              <a:endParaRPr lang="en-AU"/>
            </a:p>
          </p:txBody>
        </p:sp>
        <p:sp>
          <p:nvSpPr>
            <p:cNvPr id="10" name="TextBox 10">
              <a:extLst>
                <a:ext uri="{FF2B5EF4-FFF2-40B4-BE49-F238E27FC236}">
                  <a16:creationId xmlns:a16="http://schemas.microsoft.com/office/drawing/2014/main" id="{705427B9-8DC1-3ADB-D89B-0ED8C015329C}"/>
                </a:ext>
              </a:extLst>
            </p:cNvPr>
            <p:cNvSpPr txBox="1"/>
            <p:nvPr/>
          </p:nvSpPr>
          <p:spPr>
            <a:xfrm>
              <a:off x="0" y="-47625"/>
              <a:ext cx="4816593" cy="2216924"/>
            </a:xfrm>
            <a:prstGeom prst="rect">
              <a:avLst/>
            </a:prstGeom>
          </p:spPr>
          <p:txBody>
            <a:bodyPr lIns="50800" tIns="50800" rIns="50800" bIns="50800" rtlCol="0" anchor="ctr"/>
            <a:lstStyle/>
            <a:p>
              <a:pPr algn="ctr">
                <a:lnSpc>
                  <a:spcPts val="3617"/>
                </a:lnSpc>
              </a:pPr>
              <a:endParaRPr lang="en-US" sz="2699">
                <a:solidFill>
                  <a:srgbClr val="000000"/>
                </a:solidFill>
                <a:latin typeface="Lato 1"/>
                <a:ea typeface="Lato 1"/>
                <a:cs typeface="Lato 1"/>
                <a:sym typeface="Lato 1"/>
              </a:endParaRPr>
            </a:p>
          </p:txBody>
        </p:sp>
      </p:grpSp>
      <p:grpSp>
        <p:nvGrpSpPr>
          <p:cNvPr id="11" name="Group 11">
            <a:extLst>
              <a:ext uri="{FF2B5EF4-FFF2-40B4-BE49-F238E27FC236}">
                <a16:creationId xmlns:a16="http://schemas.microsoft.com/office/drawing/2014/main" id="{C2535D78-4B98-3456-DF87-2AFCE409DD25}"/>
              </a:ext>
            </a:extLst>
          </p:cNvPr>
          <p:cNvGrpSpPr/>
          <p:nvPr/>
        </p:nvGrpSpPr>
        <p:grpSpPr>
          <a:xfrm>
            <a:off x="4722134" y="0"/>
            <a:ext cx="8325125" cy="9478319"/>
            <a:chOff x="-551846" y="-11280911"/>
            <a:chExt cx="11100167" cy="12637762"/>
          </a:xfrm>
        </p:grpSpPr>
        <p:sp>
          <p:nvSpPr>
            <p:cNvPr id="12" name="TextBox 12">
              <a:extLst>
                <a:ext uri="{FF2B5EF4-FFF2-40B4-BE49-F238E27FC236}">
                  <a16:creationId xmlns:a16="http://schemas.microsoft.com/office/drawing/2014/main" id="{3AE2E37F-A2B8-EEBC-0CD9-44987918F678}"/>
                </a:ext>
              </a:extLst>
            </p:cNvPr>
            <p:cNvSpPr txBox="1"/>
            <p:nvPr/>
          </p:nvSpPr>
          <p:spPr>
            <a:xfrm>
              <a:off x="-551846" y="-11280911"/>
              <a:ext cx="11100167" cy="701047"/>
            </a:xfrm>
            <a:prstGeom prst="rect">
              <a:avLst/>
            </a:prstGeom>
          </p:spPr>
          <p:txBody>
            <a:bodyPr wrap="square" lIns="0" tIns="0" rIns="0" bIns="0" rtlCol="0" anchor="t">
              <a:spAutoFit/>
            </a:bodyPr>
            <a:lstStyle/>
            <a:p>
              <a:pPr algn="ctr">
                <a:lnSpc>
                  <a:spcPts val="4060"/>
                </a:lnSpc>
              </a:pPr>
              <a:r>
                <a:rPr lang="en-US" sz="3500" b="1">
                  <a:solidFill>
                    <a:srgbClr val="5D832D"/>
                  </a:solidFill>
                  <a:latin typeface="Roboto Bold"/>
                  <a:ea typeface="Roboto Bold"/>
                  <a:cs typeface="Roboto Bold"/>
                  <a:sym typeface="Roboto Bold"/>
                </a:rPr>
                <a:t>Air Temperature: August – October 2026</a:t>
              </a:r>
            </a:p>
          </p:txBody>
        </p:sp>
        <p:sp>
          <p:nvSpPr>
            <p:cNvPr id="13" name="TextBox 13">
              <a:extLst>
                <a:ext uri="{FF2B5EF4-FFF2-40B4-BE49-F238E27FC236}">
                  <a16:creationId xmlns:a16="http://schemas.microsoft.com/office/drawing/2014/main" id="{803BAE53-2C40-CC72-9942-4305A18987A1}"/>
                </a:ext>
              </a:extLst>
            </p:cNvPr>
            <p:cNvSpPr txBox="1"/>
            <p:nvPr/>
          </p:nvSpPr>
          <p:spPr>
            <a:xfrm>
              <a:off x="0" y="881079"/>
              <a:ext cx="10013247" cy="475772"/>
            </a:xfrm>
            <a:prstGeom prst="rect">
              <a:avLst/>
            </a:prstGeom>
          </p:spPr>
          <p:txBody>
            <a:bodyPr lIns="0" tIns="0" rIns="0" bIns="0" rtlCol="0" anchor="t">
              <a:spAutoFit/>
            </a:bodyPr>
            <a:lstStyle/>
            <a:p>
              <a:pPr>
                <a:lnSpc>
                  <a:spcPts val="2947"/>
                </a:lnSpc>
              </a:pPr>
              <a:r>
                <a:rPr lang="en-US" sz="2199">
                  <a:solidFill>
                    <a:srgbClr val="072C4F"/>
                  </a:solidFill>
                  <a:latin typeface="Lato 1"/>
                  <a:ea typeface="Lato 1"/>
                  <a:cs typeface="Lato 1"/>
                  <a:sym typeface="Lato 1"/>
                </a:rPr>
                <a:t>Source:</a:t>
              </a:r>
              <a:r>
                <a:rPr lang="en-AU" sz="2400">
                  <a:hlinkClick r:id="rId3"/>
                </a:rPr>
                <a:t>WMO SP MME</a:t>
              </a:r>
              <a:endParaRPr lang="en-US" sz="2199">
                <a:solidFill>
                  <a:srgbClr val="072C4F"/>
                </a:solidFill>
                <a:latin typeface="Lato 1"/>
                <a:ea typeface="Lato 1"/>
                <a:cs typeface="Lato 1"/>
                <a:sym typeface="Lato 1"/>
              </a:endParaRPr>
            </a:p>
          </p:txBody>
        </p:sp>
      </p:grpSp>
      <p:sp>
        <p:nvSpPr>
          <p:cNvPr id="14" name="Freeform 14">
            <a:extLst>
              <a:ext uri="{FF2B5EF4-FFF2-40B4-BE49-F238E27FC236}">
                <a16:creationId xmlns:a16="http://schemas.microsoft.com/office/drawing/2014/main" id="{FBD09DDE-6E98-FB4D-D3BB-151E496D2B95}"/>
              </a:ext>
            </a:extLst>
          </p:cNvPr>
          <p:cNvSpPr/>
          <p:nvPr/>
        </p:nvSpPr>
        <p:spPr>
          <a:xfrm>
            <a:off x="241165" y="9258300"/>
            <a:ext cx="2828611" cy="852553"/>
          </a:xfrm>
          <a:custGeom>
            <a:avLst/>
            <a:gdLst/>
            <a:ahLst/>
            <a:cxnLst/>
            <a:rect l="l" t="t" r="r" b="b"/>
            <a:pathLst>
              <a:path w="2828611" h="852553">
                <a:moveTo>
                  <a:pt x="0" y="0"/>
                </a:moveTo>
                <a:lnTo>
                  <a:pt x="2828611" y="0"/>
                </a:lnTo>
                <a:lnTo>
                  <a:pt x="2828611" y="852553"/>
                </a:lnTo>
                <a:lnTo>
                  <a:pt x="0" y="85255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AU"/>
          </a:p>
        </p:txBody>
      </p:sp>
      <p:pic>
        <p:nvPicPr>
          <p:cNvPr id="16" name="Picture 15">
            <a:extLst>
              <a:ext uri="{FF2B5EF4-FFF2-40B4-BE49-F238E27FC236}">
                <a16:creationId xmlns:a16="http://schemas.microsoft.com/office/drawing/2014/main" id="{42F44B65-6714-4227-9DA8-65BCF349E4E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03651" y="766181"/>
            <a:ext cx="6050207" cy="5114678"/>
          </a:xfrm>
          <a:prstGeom prst="rect">
            <a:avLst/>
          </a:prstGeom>
        </p:spPr>
      </p:pic>
      <p:pic>
        <p:nvPicPr>
          <p:cNvPr id="5122" name="Picture 2" descr="MME Plot image">
            <a:extLst>
              <a:ext uri="{FF2B5EF4-FFF2-40B4-BE49-F238E27FC236}">
                <a16:creationId xmlns:a16="http://schemas.microsoft.com/office/drawing/2014/main" id="{DF86826D-DB26-B5DD-5D02-3AD36709DA30}"/>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144000" y="766181"/>
            <a:ext cx="6578365" cy="511467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1">
            <a:extLst>
              <a:ext uri="{FF2B5EF4-FFF2-40B4-BE49-F238E27FC236}">
                <a16:creationId xmlns:a16="http://schemas.microsoft.com/office/drawing/2014/main" id="{A23F1973-2CA7-63A6-F258-46AD7B0D5AD9}"/>
              </a:ext>
            </a:extLst>
          </p:cNvPr>
          <p:cNvSpPr txBox="1"/>
          <p:nvPr/>
        </p:nvSpPr>
        <p:spPr>
          <a:xfrm>
            <a:off x="118906" y="6145139"/>
            <a:ext cx="18050188" cy="2559483"/>
          </a:xfrm>
          <a:prstGeom prst="rect">
            <a:avLst/>
          </a:prstGeom>
        </p:spPr>
        <p:txBody>
          <a:bodyPr wrap="square" lIns="0" tIns="0" rIns="0" bIns="0" rtlCol="0" anchor="t">
            <a:spAutoFit/>
          </a:bodyPr>
          <a:lstStyle/>
          <a:p>
            <a:pPr marL="342900" indent="-342900" algn="l">
              <a:lnSpc>
                <a:spcPts val="2947"/>
              </a:lnSpc>
              <a:buFont typeface="Arial" panose="020B0604020202020204" pitchFamily="34" charset="0"/>
              <a:buChar char="•"/>
            </a:pPr>
            <a:r>
              <a:rPr lang="en-US" dirty="0">
                <a:solidFill>
                  <a:srgbClr val="000000"/>
                </a:solidFill>
                <a:latin typeface="Lato 1"/>
                <a:ea typeface="Lato 1"/>
                <a:cs typeface="Lato 1"/>
                <a:sym typeface="Lato 1"/>
              </a:rPr>
              <a:t>Tercile air temperature outlook for August – October 2026 has a similar pattern to the previous season with the inclusion of the cool anomalies being forecast along the subtropical Pacific over </a:t>
            </a:r>
            <a:r>
              <a:rPr lang="en-US" b="1" dirty="0">
                <a:solidFill>
                  <a:srgbClr val="0070C0"/>
                </a:solidFill>
                <a:latin typeface="Lato 1"/>
                <a:ea typeface="Lato 1"/>
                <a:cs typeface="Lato 1"/>
                <a:sym typeface="Lato 1"/>
              </a:rPr>
              <a:t>most of  Fiji, Tonga, Wallis and Futuna, Samoa, American Samoa, Niue, central Cook Islands, and western French Polynesia.</a:t>
            </a:r>
          </a:p>
          <a:p>
            <a:pPr marL="342900" indent="-342900" algn="l">
              <a:lnSpc>
                <a:spcPts val="2947"/>
              </a:lnSpc>
              <a:buFont typeface="Arial" panose="020B0604020202020204" pitchFamily="34" charset="0"/>
              <a:buChar char="•"/>
            </a:pPr>
            <a:r>
              <a:rPr lang="en-US" dirty="0">
                <a:solidFill>
                  <a:srgbClr val="000000"/>
                </a:solidFill>
                <a:latin typeface="Lato 1"/>
                <a:ea typeface="Lato 1"/>
                <a:cs typeface="Lato 1"/>
                <a:sym typeface="Lato 1"/>
              </a:rPr>
              <a:t>Near normal air temperatures are forecast for </a:t>
            </a:r>
            <a:r>
              <a:rPr lang="en-US" b="1" dirty="0">
                <a:solidFill>
                  <a:schemeClr val="bg1">
                    <a:lumMod val="50000"/>
                  </a:schemeClr>
                </a:solidFill>
                <a:latin typeface="Lato 1"/>
                <a:ea typeface="Lato 1"/>
                <a:cs typeface="Lato 1"/>
                <a:sym typeface="Lato 1"/>
              </a:rPr>
              <a:t>eastern PNG , southern Solomon Is., northern Vanuatu, southern Fiji, southern Tonga, eastern French Polynesia., and Pitcairn Islands </a:t>
            </a:r>
            <a:r>
              <a:rPr lang="en-US" dirty="0">
                <a:solidFill>
                  <a:srgbClr val="000000"/>
                </a:solidFill>
                <a:latin typeface="Lato 1"/>
                <a:ea typeface="Lato 1"/>
                <a:cs typeface="Lato 1"/>
                <a:sym typeface="Lato 1"/>
              </a:rPr>
              <a:t>Above normal temperatures are forecast for </a:t>
            </a:r>
            <a:r>
              <a:rPr lang="en-US" b="1" dirty="0">
                <a:solidFill>
                  <a:srgbClr val="FF0000"/>
                </a:solidFill>
                <a:latin typeface="Lato 1"/>
                <a:ea typeface="Lato 1"/>
                <a:cs typeface="Lato 1"/>
                <a:sym typeface="Lato 1"/>
              </a:rPr>
              <a:t>Palau, Guam, CNMI, FSM, RMI,  most of PNG, Nauru, Kiribati. most of Solomon Islands,  New Caledonia, southern Vanuatu, Tuvalu, Tokelau, , the northern Cook Islands, and northern French Polynesia</a:t>
            </a:r>
            <a:r>
              <a:rPr lang="en-US" dirty="0">
                <a:solidFill>
                  <a:srgbClr val="000000"/>
                </a:solidFill>
                <a:latin typeface="Lato 1"/>
                <a:ea typeface="Lato 1"/>
                <a:cs typeface="Lato 1"/>
                <a:sym typeface="Lato 1"/>
              </a:rPr>
              <a:t>.</a:t>
            </a:r>
          </a:p>
          <a:p>
            <a:pPr marL="342900" indent="-342900" algn="l">
              <a:lnSpc>
                <a:spcPts val="2947"/>
              </a:lnSpc>
              <a:buFont typeface="Arial" panose="020B0604020202020204" pitchFamily="34" charset="0"/>
              <a:buChar char="•"/>
            </a:pPr>
            <a:r>
              <a:rPr lang="en-US" dirty="0">
                <a:solidFill>
                  <a:srgbClr val="000000"/>
                </a:solidFill>
                <a:latin typeface="Lato 1"/>
                <a:ea typeface="Lato 1"/>
                <a:cs typeface="Lato 1"/>
                <a:sym typeface="Lato 1"/>
              </a:rPr>
              <a:t>Hindcast skill is considered good over Vanuatu, Fiji, Tonga, Niue, Kiribati (Line Is),Tokelau, norther Cook Islands. Northern and southern French Polynesia Skill is considered acceptable over most of RMI, PNG, Solomon Islands, New Caledonia,, Samoa, central Cook Islands, central French Polynesia, and Pitcairn Islands.</a:t>
            </a:r>
            <a:endParaRPr lang="en-US" sz="2000" dirty="0">
              <a:solidFill>
                <a:srgbClr val="000000"/>
              </a:solidFill>
              <a:latin typeface="Lato 1"/>
              <a:ea typeface="Lato 1"/>
              <a:cs typeface="Lato 1"/>
              <a:sym typeface="Lato 1"/>
            </a:endParaRPr>
          </a:p>
        </p:txBody>
      </p:sp>
      <p:sp>
        <p:nvSpPr>
          <p:cNvPr id="18" name="TextBox 17">
            <a:extLst>
              <a:ext uri="{FF2B5EF4-FFF2-40B4-BE49-F238E27FC236}">
                <a16:creationId xmlns:a16="http://schemas.microsoft.com/office/drawing/2014/main" id="{F31D39A8-4136-C639-0537-934FBA4C095C}"/>
              </a:ext>
            </a:extLst>
          </p:cNvPr>
          <p:cNvSpPr txBox="1"/>
          <p:nvPr/>
        </p:nvSpPr>
        <p:spPr>
          <a:xfrm>
            <a:off x="13039137" y="5281740"/>
            <a:ext cx="838200" cy="369332"/>
          </a:xfrm>
          <a:prstGeom prst="rect">
            <a:avLst/>
          </a:prstGeom>
          <a:noFill/>
        </p:spPr>
        <p:txBody>
          <a:bodyPr wrap="square" rtlCol="0">
            <a:spAutoFit/>
          </a:bodyPr>
          <a:lstStyle/>
          <a:p>
            <a:r>
              <a:rPr lang="en-AU"/>
              <a:t>GOOD</a:t>
            </a:r>
          </a:p>
        </p:txBody>
      </p:sp>
      <p:sp>
        <p:nvSpPr>
          <p:cNvPr id="19" name="TextBox 18">
            <a:extLst>
              <a:ext uri="{FF2B5EF4-FFF2-40B4-BE49-F238E27FC236}">
                <a16:creationId xmlns:a16="http://schemas.microsoft.com/office/drawing/2014/main" id="{04711148-F95E-3A5C-DBDD-06B46CB58998}"/>
              </a:ext>
            </a:extLst>
          </p:cNvPr>
          <p:cNvSpPr txBox="1"/>
          <p:nvPr/>
        </p:nvSpPr>
        <p:spPr>
          <a:xfrm>
            <a:off x="10364497" y="5296673"/>
            <a:ext cx="838200" cy="369332"/>
          </a:xfrm>
          <a:prstGeom prst="rect">
            <a:avLst/>
          </a:prstGeom>
          <a:noFill/>
        </p:spPr>
        <p:txBody>
          <a:bodyPr wrap="square" rtlCol="0">
            <a:spAutoFit/>
          </a:bodyPr>
          <a:lstStyle/>
          <a:p>
            <a:r>
              <a:rPr lang="en-AU"/>
              <a:t>POOR</a:t>
            </a:r>
          </a:p>
        </p:txBody>
      </p:sp>
      <p:sp>
        <p:nvSpPr>
          <p:cNvPr id="20" name="TextBox 19">
            <a:extLst>
              <a:ext uri="{FF2B5EF4-FFF2-40B4-BE49-F238E27FC236}">
                <a16:creationId xmlns:a16="http://schemas.microsoft.com/office/drawing/2014/main" id="{4E2514B8-EC2F-13B5-0F0C-0042308D516A}"/>
              </a:ext>
            </a:extLst>
          </p:cNvPr>
          <p:cNvSpPr txBox="1"/>
          <p:nvPr/>
        </p:nvSpPr>
        <p:spPr>
          <a:xfrm>
            <a:off x="12014082" y="5281740"/>
            <a:ext cx="838200" cy="369332"/>
          </a:xfrm>
          <a:prstGeom prst="rect">
            <a:avLst/>
          </a:prstGeom>
          <a:noFill/>
        </p:spPr>
        <p:txBody>
          <a:bodyPr wrap="square" rtlCol="0">
            <a:spAutoFit/>
          </a:bodyPr>
          <a:lstStyle/>
          <a:p>
            <a:r>
              <a:rPr lang="en-AU"/>
              <a:t>OK</a:t>
            </a:r>
          </a:p>
        </p:txBody>
      </p:sp>
    </p:spTree>
    <p:extLst>
      <p:ext uri="{BB962C8B-B14F-4D97-AF65-F5344CB8AC3E}">
        <p14:creationId xmlns:p14="http://schemas.microsoft.com/office/powerpoint/2010/main" val="570886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25DF3-055D-6A91-F019-830C50387C5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AE5CF3A-F8E1-B847-0C34-F63305880123}"/>
              </a:ext>
            </a:extLst>
          </p:cNvPr>
          <p:cNvGrpSpPr/>
          <p:nvPr/>
        </p:nvGrpSpPr>
        <p:grpSpPr>
          <a:xfrm>
            <a:off x="3955011" y="5615113"/>
            <a:ext cx="767124" cy="767124"/>
            <a:chOff x="0" y="0"/>
            <a:chExt cx="812800" cy="812800"/>
          </a:xfrm>
        </p:grpSpPr>
        <p:sp>
          <p:nvSpPr>
            <p:cNvPr id="3" name="Freeform 3">
              <a:extLst>
                <a:ext uri="{FF2B5EF4-FFF2-40B4-BE49-F238E27FC236}">
                  <a16:creationId xmlns:a16="http://schemas.microsoft.com/office/drawing/2014/main" id="{ACB88FA7-D54F-2702-C9E9-A65690E3A80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4" name="TextBox 4">
              <a:extLst>
                <a:ext uri="{FF2B5EF4-FFF2-40B4-BE49-F238E27FC236}">
                  <a16:creationId xmlns:a16="http://schemas.microsoft.com/office/drawing/2014/main" id="{4468005D-DDA5-189D-0D65-B7EECDFA0F5D}"/>
                </a:ext>
              </a:extLst>
            </p:cNvPr>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5" name="Group 5">
            <a:extLst>
              <a:ext uri="{FF2B5EF4-FFF2-40B4-BE49-F238E27FC236}">
                <a16:creationId xmlns:a16="http://schemas.microsoft.com/office/drawing/2014/main" id="{91836580-5633-4A55-5237-90DF2A24E43B}"/>
              </a:ext>
            </a:extLst>
          </p:cNvPr>
          <p:cNvGrpSpPr/>
          <p:nvPr/>
        </p:nvGrpSpPr>
        <p:grpSpPr>
          <a:xfrm>
            <a:off x="4433153" y="6573566"/>
            <a:ext cx="340966" cy="340966"/>
            <a:chOff x="0" y="0"/>
            <a:chExt cx="812800" cy="812800"/>
          </a:xfrm>
        </p:grpSpPr>
        <p:sp>
          <p:nvSpPr>
            <p:cNvPr id="6" name="Freeform 6">
              <a:extLst>
                <a:ext uri="{FF2B5EF4-FFF2-40B4-BE49-F238E27FC236}">
                  <a16:creationId xmlns:a16="http://schemas.microsoft.com/office/drawing/2014/main" id="{35D07BE4-9289-5D41-E327-FBCF527C1C3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7" name="TextBox 7">
              <a:extLst>
                <a:ext uri="{FF2B5EF4-FFF2-40B4-BE49-F238E27FC236}">
                  <a16:creationId xmlns:a16="http://schemas.microsoft.com/office/drawing/2014/main" id="{A5F249DB-C37D-F670-6928-194430C598E8}"/>
                </a:ext>
              </a:extLst>
            </p:cNvPr>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8" name="Group 8">
            <a:extLst>
              <a:ext uri="{FF2B5EF4-FFF2-40B4-BE49-F238E27FC236}">
                <a16:creationId xmlns:a16="http://schemas.microsoft.com/office/drawing/2014/main" id="{A287A746-34AC-5790-8C1B-AA3E30323473}"/>
              </a:ext>
            </a:extLst>
          </p:cNvPr>
          <p:cNvGrpSpPr/>
          <p:nvPr/>
        </p:nvGrpSpPr>
        <p:grpSpPr>
          <a:xfrm>
            <a:off x="0" y="22262"/>
            <a:ext cx="18288000" cy="8236557"/>
            <a:chOff x="0" y="0"/>
            <a:chExt cx="4816593" cy="2169299"/>
          </a:xfrm>
        </p:grpSpPr>
        <p:sp>
          <p:nvSpPr>
            <p:cNvPr id="9" name="Freeform 9">
              <a:extLst>
                <a:ext uri="{FF2B5EF4-FFF2-40B4-BE49-F238E27FC236}">
                  <a16:creationId xmlns:a16="http://schemas.microsoft.com/office/drawing/2014/main" id="{23BF554C-9B4E-86CD-F374-053C8C825A68}"/>
                </a:ext>
              </a:extLst>
            </p:cNvPr>
            <p:cNvSpPr/>
            <p:nvPr/>
          </p:nvSpPr>
          <p:spPr>
            <a:xfrm>
              <a:off x="0" y="0"/>
              <a:ext cx="4816592" cy="2169299"/>
            </a:xfrm>
            <a:custGeom>
              <a:avLst/>
              <a:gdLst/>
              <a:ahLst/>
              <a:cxnLst/>
              <a:rect l="l" t="t" r="r" b="b"/>
              <a:pathLst>
                <a:path w="4816592" h="2169299">
                  <a:moveTo>
                    <a:pt x="0" y="0"/>
                  </a:moveTo>
                  <a:lnTo>
                    <a:pt x="4816592" y="0"/>
                  </a:lnTo>
                  <a:lnTo>
                    <a:pt x="4816592" y="2169299"/>
                  </a:lnTo>
                  <a:lnTo>
                    <a:pt x="0" y="2169299"/>
                  </a:lnTo>
                  <a:close/>
                </a:path>
              </a:pathLst>
            </a:custGeom>
            <a:solidFill>
              <a:srgbClr val="8CBCDD"/>
            </a:solidFill>
          </p:spPr>
          <p:txBody>
            <a:bodyPr/>
            <a:lstStyle/>
            <a:p>
              <a:endParaRPr lang="en-AU"/>
            </a:p>
          </p:txBody>
        </p:sp>
        <p:sp>
          <p:nvSpPr>
            <p:cNvPr id="10" name="TextBox 10">
              <a:extLst>
                <a:ext uri="{FF2B5EF4-FFF2-40B4-BE49-F238E27FC236}">
                  <a16:creationId xmlns:a16="http://schemas.microsoft.com/office/drawing/2014/main" id="{FB4723D6-5790-E92D-4429-120FFAA69BD0}"/>
                </a:ext>
              </a:extLst>
            </p:cNvPr>
            <p:cNvSpPr txBox="1"/>
            <p:nvPr/>
          </p:nvSpPr>
          <p:spPr>
            <a:xfrm>
              <a:off x="0" y="-47625"/>
              <a:ext cx="4816593" cy="2216924"/>
            </a:xfrm>
            <a:prstGeom prst="rect">
              <a:avLst/>
            </a:prstGeom>
          </p:spPr>
          <p:txBody>
            <a:bodyPr lIns="50800" tIns="50800" rIns="50800" bIns="50800" rtlCol="0" anchor="ctr"/>
            <a:lstStyle/>
            <a:p>
              <a:pPr algn="ctr">
                <a:lnSpc>
                  <a:spcPts val="3617"/>
                </a:lnSpc>
              </a:pPr>
              <a:endParaRPr lang="en-US" sz="2699">
                <a:solidFill>
                  <a:srgbClr val="000000"/>
                </a:solidFill>
                <a:latin typeface="Lato 1"/>
                <a:ea typeface="Lato 1"/>
                <a:cs typeface="Lato 1"/>
                <a:sym typeface="Lato 1"/>
              </a:endParaRPr>
            </a:p>
          </p:txBody>
        </p:sp>
      </p:grpSp>
      <p:grpSp>
        <p:nvGrpSpPr>
          <p:cNvPr id="11" name="Group 11">
            <a:extLst>
              <a:ext uri="{FF2B5EF4-FFF2-40B4-BE49-F238E27FC236}">
                <a16:creationId xmlns:a16="http://schemas.microsoft.com/office/drawing/2014/main" id="{3FC9E278-32DA-CE61-E8B1-BB9D149631E4}"/>
              </a:ext>
            </a:extLst>
          </p:cNvPr>
          <p:cNvGrpSpPr/>
          <p:nvPr/>
        </p:nvGrpSpPr>
        <p:grpSpPr>
          <a:xfrm>
            <a:off x="3955011" y="108251"/>
            <a:ext cx="10111371" cy="9370068"/>
            <a:chOff x="-1574676" y="-11136576"/>
            <a:chExt cx="13481828" cy="12493427"/>
          </a:xfrm>
        </p:grpSpPr>
        <p:sp>
          <p:nvSpPr>
            <p:cNvPr id="12" name="TextBox 12">
              <a:extLst>
                <a:ext uri="{FF2B5EF4-FFF2-40B4-BE49-F238E27FC236}">
                  <a16:creationId xmlns:a16="http://schemas.microsoft.com/office/drawing/2014/main" id="{FA201B88-1407-A764-9926-7F97A801C952}"/>
                </a:ext>
              </a:extLst>
            </p:cNvPr>
            <p:cNvSpPr txBox="1"/>
            <p:nvPr/>
          </p:nvSpPr>
          <p:spPr>
            <a:xfrm>
              <a:off x="-1574676" y="-11136576"/>
              <a:ext cx="13481828" cy="701047"/>
            </a:xfrm>
            <a:prstGeom prst="rect">
              <a:avLst/>
            </a:prstGeom>
          </p:spPr>
          <p:txBody>
            <a:bodyPr wrap="square" lIns="0" tIns="0" rIns="0" bIns="0" rtlCol="0" anchor="t">
              <a:spAutoFit/>
            </a:bodyPr>
            <a:lstStyle/>
            <a:p>
              <a:pPr algn="ctr">
                <a:lnSpc>
                  <a:spcPts val="4060"/>
                </a:lnSpc>
              </a:pPr>
              <a:r>
                <a:rPr lang="en-US" sz="3500" b="1">
                  <a:solidFill>
                    <a:srgbClr val="5D832D"/>
                  </a:solidFill>
                  <a:latin typeface="Roboto Bold"/>
                  <a:ea typeface="Roboto Bold"/>
                  <a:cs typeface="Roboto Bold"/>
                  <a:sym typeface="Roboto Bold"/>
                </a:rPr>
                <a:t>Air Temperature and Sea Surface Temperature</a:t>
              </a:r>
            </a:p>
          </p:txBody>
        </p:sp>
        <p:sp>
          <p:nvSpPr>
            <p:cNvPr id="13" name="TextBox 13">
              <a:extLst>
                <a:ext uri="{FF2B5EF4-FFF2-40B4-BE49-F238E27FC236}">
                  <a16:creationId xmlns:a16="http://schemas.microsoft.com/office/drawing/2014/main" id="{6379EE7F-3F7B-867C-7339-321B72630A78}"/>
                </a:ext>
              </a:extLst>
            </p:cNvPr>
            <p:cNvSpPr txBox="1"/>
            <p:nvPr/>
          </p:nvSpPr>
          <p:spPr>
            <a:xfrm>
              <a:off x="0" y="881079"/>
              <a:ext cx="10013247" cy="475772"/>
            </a:xfrm>
            <a:prstGeom prst="rect">
              <a:avLst/>
            </a:prstGeom>
          </p:spPr>
          <p:txBody>
            <a:bodyPr lIns="0" tIns="0" rIns="0" bIns="0" rtlCol="0" anchor="t">
              <a:spAutoFit/>
            </a:bodyPr>
            <a:lstStyle/>
            <a:p>
              <a:pPr>
                <a:lnSpc>
                  <a:spcPts val="2947"/>
                </a:lnSpc>
              </a:pPr>
              <a:r>
                <a:rPr lang="en-US" sz="2199">
                  <a:solidFill>
                    <a:srgbClr val="072C4F"/>
                  </a:solidFill>
                  <a:latin typeface="Lato 1"/>
                  <a:ea typeface="Lato 1"/>
                  <a:cs typeface="Lato 1"/>
                  <a:sym typeface="Lato 1"/>
                </a:rPr>
                <a:t>Source:</a:t>
              </a:r>
              <a:r>
                <a:rPr lang="en-AU" sz="2400">
                  <a:hlinkClick r:id="rId3"/>
                </a:rPr>
                <a:t>WMO SP MME</a:t>
              </a:r>
              <a:endParaRPr lang="en-US" sz="2199">
                <a:solidFill>
                  <a:srgbClr val="072C4F"/>
                </a:solidFill>
                <a:latin typeface="Lato 1"/>
                <a:ea typeface="Lato 1"/>
                <a:cs typeface="Lato 1"/>
                <a:sym typeface="Lato 1"/>
              </a:endParaRPr>
            </a:p>
          </p:txBody>
        </p:sp>
      </p:grpSp>
      <p:sp>
        <p:nvSpPr>
          <p:cNvPr id="14" name="Freeform 14">
            <a:extLst>
              <a:ext uri="{FF2B5EF4-FFF2-40B4-BE49-F238E27FC236}">
                <a16:creationId xmlns:a16="http://schemas.microsoft.com/office/drawing/2014/main" id="{F7941697-499C-0A60-04D1-7A436C39D766}"/>
              </a:ext>
            </a:extLst>
          </p:cNvPr>
          <p:cNvSpPr/>
          <p:nvPr/>
        </p:nvSpPr>
        <p:spPr>
          <a:xfrm>
            <a:off x="241165" y="9258300"/>
            <a:ext cx="2828611" cy="852553"/>
          </a:xfrm>
          <a:custGeom>
            <a:avLst/>
            <a:gdLst/>
            <a:ahLst/>
            <a:cxnLst/>
            <a:rect l="l" t="t" r="r" b="b"/>
            <a:pathLst>
              <a:path w="2828611" h="852553">
                <a:moveTo>
                  <a:pt x="0" y="0"/>
                </a:moveTo>
                <a:lnTo>
                  <a:pt x="2828611" y="0"/>
                </a:lnTo>
                <a:lnTo>
                  <a:pt x="2828611" y="852553"/>
                </a:lnTo>
                <a:lnTo>
                  <a:pt x="0" y="85255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AU"/>
          </a:p>
        </p:txBody>
      </p:sp>
      <p:pic>
        <p:nvPicPr>
          <p:cNvPr id="15" name="Picture 14">
            <a:extLst>
              <a:ext uri="{FF2B5EF4-FFF2-40B4-BE49-F238E27FC236}">
                <a16:creationId xmlns:a16="http://schemas.microsoft.com/office/drawing/2014/main" id="{C9FA991E-50DF-C85E-2D0B-6C46BC1C3BF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458148" y="847644"/>
            <a:ext cx="4290976" cy="3627473"/>
          </a:xfrm>
          <a:prstGeom prst="rect">
            <a:avLst/>
          </a:prstGeom>
        </p:spPr>
      </p:pic>
      <p:pic>
        <p:nvPicPr>
          <p:cNvPr id="16" name="Picture 15">
            <a:extLst>
              <a:ext uri="{FF2B5EF4-FFF2-40B4-BE49-F238E27FC236}">
                <a16:creationId xmlns:a16="http://schemas.microsoft.com/office/drawing/2014/main" id="{62C7C21C-A9E3-4029-F044-93A4776D585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458147" y="4607146"/>
            <a:ext cx="4290977" cy="3627473"/>
          </a:xfrm>
          <a:prstGeom prst="rect">
            <a:avLst/>
          </a:prstGeom>
        </p:spPr>
      </p:pic>
      <p:pic>
        <p:nvPicPr>
          <p:cNvPr id="6146" name="Picture 2" descr="MME Plot image">
            <a:extLst>
              <a:ext uri="{FF2B5EF4-FFF2-40B4-BE49-F238E27FC236}">
                <a16:creationId xmlns:a16="http://schemas.microsoft.com/office/drawing/2014/main" id="{D00D5590-77EF-D87C-0A64-5EA346C496A6}"/>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0589949" y="843550"/>
            <a:ext cx="4295818" cy="363156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ME Plot image">
            <a:extLst>
              <a:ext uri="{FF2B5EF4-FFF2-40B4-BE49-F238E27FC236}">
                <a16:creationId xmlns:a16="http://schemas.microsoft.com/office/drawing/2014/main" id="{4978E7CC-A142-7401-3434-B8BCA4A5E03F}"/>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0589948" y="4627252"/>
            <a:ext cx="4295819" cy="363156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9EA684B-1F7A-BCD6-6C55-A319D7473CA0}"/>
              </a:ext>
            </a:extLst>
          </p:cNvPr>
          <p:cNvSpPr txBox="1"/>
          <p:nvPr/>
        </p:nvSpPr>
        <p:spPr>
          <a:xfrm>
            <a:off x="7666571" y="2028181"/>
            <a:ext cx="2005931" cy="369332"/>
          </a:xfrm>
          <a:prstGeom prst="rect">
            <a:avLst/>
          </a:prstGeom>
          <a:noFill/>
        </p:spPr>
        <p:txBody>
          <a:bodyPr wrap="square" rtlCol="0">
            <a:spAutoFit/>
          </a:bodyPr>
          <a:lstStyle/>
          <a:p>
            <a:r>
              <a:rPr lang="en-AU" b="1"/>
              <a:t>May – July 2026</a:t>
            </a:r>
          </a:p>
        </p:txBody>
      </p:sp>
      <p:sp>
        <p:nvSpPr>
          <p:cNvPr id="18" name="TextBox 17">
            <a:extLst>
              <a:ext uri="{FF2B5EF4-FFF2-40B4-BE49-F238E27FC236}">
                <a16:creationId xmlns:a16="http://schemas.microsoft.com/office/drawing/2014/main" id="{BB1FD11F-2A88-E622-54C6-48DB8F272ED5}"/>
              </a:ext>
            </a:extLst>
          </p:cNvPr>
          <p:cNvSpPr txBox="1"/>
          <p:nvPr/>
        </p:nvSpPr>
        <p:spPr>
          <a:xfrm>
            <a:off x="7666571" y="6420883"/>
            <a:ext cx="2336661" cy="646331"/>
          </a:xfrm>
          <a:prstGeom prst="rect">
            <a:avLst/>
          </a:prstGeom>
          <a:noFill/>
        </p:spPr>
        <p:txBody>
          <a:bodyPr wrap="square" rtlCol="0">
            <a:spAutoFit/>
          </a:bodyPr>
          <a:lstStyle/>
          <a:p>
            <a:r>
              <a:rPr lang="en-AU" b="1"/>
              <a:t>August – October 2026</a:t>
            </a:r>
          </a:p>
        </p:txBody>
      </p:sp>
    </p:spTree>
    <p:extLst>
      <p:ext uri="{BB962C8B-B14F-4D97-AF65-F5344CB8AC3E}">
        <p14:creationId xmlns:p14="http://schemas.microsoft.com/office/powerpoint/2010/main" val="3535087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DBFFF-FC5D-78F4-1739-B9429695189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FB2D28A-EB63-8862-5BBC-0839F0CF7672}"/>
              </a:ext>
            </a:extLst>
          </p:cNvPr>
          <p:cNvGrpSpPr/>
          <p:nvPr/>
        </p:nvGrpSpPr>
        <p:grpSpPr>
          <a:xfrm>
            <a:off x="3955011" y="5615113"/>
            <a:ext cx="767124" cy="767124"/>
            <a:chOff x="0" y="0"/>
            <a:chExt cx="812800" cy="812800"/>
          </a:xfrm>
        </p:grpSpPr>
        <p:sp>
          <p:nvSpPr>
            <p:cNvPr id="3" name="Freeform 3">
              <a:extLst>
                <a:ext uri="{FF2B5EF4-FFF2-40B4-BE49-F238E27FC236}">
                  <a16:creationId xmlns:a16="http://schemas.microsoft.com/office/drawing/2014/main" id="{6DE82E6D-F68C-5775-27D4-6B656C3FB2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4" name="TextBox 4">
              <a:extLst>
                <a:ext uri="{FF2B5EF4-FFF2-40B4-BE49-F238E27FC236}">
                  <a16:creationId xmlns:a16="http://schemas.microsoft.com/office/drawing/2014/main" id="{227606CB-A454-A0AE-27E1-2468911CBBA5}"/>
                </a:ext>
              </a:extLst>
            </p:cNvPr>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5" name="Group 5">
            <a:extLst>
              <a:ext uri="{FF2B5EF4-FFF2-40B4-BE49-F238E27FC236}">
                <a16:creationId xmlns:a16="http://schemas.microsoft.com/office/drawing/2014/main" id="{D7B97C5D-1973-2036-A41C-D3571A9F6014}"/>
              </a:ext>
            </a:extLst>
          </p:cNvPr>
          <p:cNvGrpSpPr/>
          <p:nvPr/>
        </p:nvGrpSpPr>
        <p:grpSpPr>
          <a:xfrm>
            <a:off x="4433153" y="6573566"/>
            <a:ext cx="340966" cy="340966"/>
            <a:chOff x="0" y="0"/>
            <a:chExt cx="812800" cy="812800"/>
          </a:xfrm>
        </p:grpSpPr>
        <p:sp>
          <p:nvSpPr>
            <p:cNvPr id="6" name="Freeform 6">
              <a:extLst>
                <a:ext uri="{FF2B5EF4-FFF2-40B4-BE49-F238E27FC236}">
                  <a16:creationId xmlns:a16="http://schemas.microsoft.com/office/drawing/2014/main" id="{4A3050F4-252E-64D1-7940-4378DBA1233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7" name="TextBox 7">
              <a:extLst>
                <a:ext uri="{FF2B5EF4-FFF2-40B4-BE49-F238E27FC236}">
                  <a16:creationId xmlns:a16="http://schemas.microsoft.com/office/drawing/2014/main" id="{5823EDF2-F4B6-2426-BA17-5ECC616638D8}"/>
                </a:ext>
              </a:extLst>
            </p:cNvPr>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8" name="Group 8">
            <a:extLst>
              <a:ext uri="{FF2B5EF4-FFF2-40B4-BE49-F238E27FC236}">
                <a16:creationId xmlns:a16="http://schemas.microsoft.com/office/drawing/2014/main" id="{4A990BBD-C6AF-75F8-B78D-88CFFE1C1BB7}"/>
              </a:ext>
            </a:extLst>
          </p:cNvPr>
          <p:cNvGrpSpPr/>
          <p:nvPr/>
        </p:nvGrpSpPr>
        <p:grpSpPr>
          <a:xfrm>
            <a:off x="0" y="-1"/>
            <a:ext cx="18288000" cy="8236557"/>
            <a:chOff x="0" y="0"/>
            <a:chExt cx="4816593" cy="2169299"/>
          </a:xfrm>
        </p:grpSpPr>
        <p:sp>
          <p:nvSpPr>
            <p:cNvPr id="9" name="Freeform 9">
              <a:extLst>
                <a:ext uri="{FF2B5EF4-FFF2-40B4-BE49-F238E27FC236}">
                  <a16:creationId xmlns:a16="http://schemas.microsoft.com/office/drawing/2014/main" id="{10BCF13E-C300-5FAF-1428-A2B61C808F61}"/>
                </a:ext>
              </a:extLst>
            </p:cNvPr>
            <p:cNvSpPr/>
            <p:nvPr/>
          </p:nvSpPr>
          <p:spPr>
            <a:xfrm>
              <a:off x="0" y="0"/>
              <a:ext cx="4816592" cy="2169299"/>
            </a:xfrm>
            <a:custGeom>
              <a:avLst/>
              <a:gdLst/>
              <a:ahLst/>
              <a:cxnLst/>
              <a:rect l="l" t="t" r="r" b="b"/>
              <a:pathLst>
                <a:path w="4816592" h="2169299">
                  <a:moveTo>
                    <a:pt x="0" y="0"/>
                  </a:moveTo>
                  <a:lnTo>
                    <a:pt x="4816592" y="0"/>
                  </a:lnTo>
                  <a:lnTo>
                    <a:pt x="4816592" y="2169299"/>
                  </a:lnTo>
                  <a:lnTo>
                    <a:pt x="0" y="2169299"/>
                  </a:lnTo>
                  <a:close/>
                </a:path>
              </a:pathLst>
            </a:custGeom>
            <a:solidFill>
              <a:srgbClr val="8CBCDD"/>
            </a:solidFill>
          </p:spPr>
          <p:txBody>
            <a:bodyPr/>
            <a:lstStyle/>
            <a:p>
              <a:endParaRPr lang="en-AU"/>
            </a:p>
          </p:txBody>
        </p:sp>
        <p:sp>
          <p:nvSpPr>
            <p:cNvPr id="10" name="TextBox 10">
              <a:extLst>
                <a:ext uri="{FF2B5EF4-FFF2-40B4-BE49-F238E27FC236}">
                  <a16:creationId xmlns:a16="http://schemas.microsoft.com/office/drawing/2014/main" id="{6663143C-3AED-48A1-BDCC-69179A2F9A2E}"/>
                </a:ext>
              </a:extLst>
            </p:cNvPr>
            <p:cNvSpPr txBox="1"/>
            <p:nvPr/>
          </p:nvSpPr>
          <p:spPr>
            <a:xfrm>
              <a:off x="0" y="-47625"/>
              <a:ext cx="4816593" cy="2216924"/>
            </a:xfrm>
            <a:prstGeom prst="rect">
              <a:avLst/>
            </a:prstGeom>
          </p:spPr>
          <p:txBody>
            <a:bodyPr lIns="50800" tIns="50800" rIns="50800" bIns="50800" rtlCol="0" anchor="ctr"/>
            <a:lstStyle/>
            <a:p>
              <a:pPr algn="ctr">
                <a:lnSpc>
                  <a:spcPts val="3617"/>
                </a:lnSpc>
              </a:pPr>
              <a:endParaRPr lang="en-US" sz="2699">
                <a:solidFill>
                  <a:srgbClr val="000000"/>
                </a:solidFill>
                <a:latin typeface="Lato 1"/>
                <a:ea typeface="Lato 1"/>
                <a:cs typeface="Lato 1"/>
                <a:sym typeface="Lato 1"/>
              </a:endParaRPr>
            </a:p>
          </p:txBody>
        </p:sp>
      </p:grpSp>
      <p:grpSp>
        <p:nvGrpSpPr>
          <p:cNvPr id="11" name="Group 11">
            <a:extLst>
              <a:ext uri="{FF2B5EF4-FFF2-40B4-BE49-F238E27FC236}">
                <a16:creationId xmlns:a16="http://schemas.microsoft.com/office/drawing/2014/main" id="{52FFABFD-C039-F88C-4906-E144C75EA7ED}"/>
              </a:ext>
            </a:extLst>
          </p:cNvPr>
          <p:cNvGrpSpPr/>
          <p:nvPr/>
        </p:nvGrpSpPr>
        <p:grpSpPr>
          <a:xfrm>
            <a:off x="2197289" y="149194"/>
            <a:ext cx="14084489" cy="9701022"/>
            <a:chOff x="-3918305" y="-11081985"/>
            <a:chExt cx="18779319" cy="12934699"/>
          </a:xfrm>
        </p:grpSpPr>
        <p:sp>
          <p:nvSpPr>
            <p:cNvPr id="12" name="TextBox 12">
              <a:extLst>
                <a:ext uri="{FF2B5EF4-FFF2-40B4-BE49-F238E27FC236}">
                  <a16:creationId xmlns:a16="http://schemas.microsoft.com/office/drawing/2014/main" id="{39328875-B939-FCDB-21C5-C7E6D6F9E796}"/>
                </a:ext>
              </a:extLst>
            </p:cNvPr>
            <p:cNvSpPr txBox="1"/>
            <p:nvPr/>
          </p:nvSpPr>
          <p:spPr>
            <a:xfrm>
              <a:off x="-3918305" y="-11081985"/>
              <a:ext cx="18779319" cy="701047"/>
            </a:xfrm>
            <a:prstGeom prst="rect">
              <a:avLst/>
            </a:prstGeom>
          </p:spPr>
          <p:txBody>
            <a:bodyPr wrap="square" lIns="0" tIns="0" rIns="0" bIns="0" rtlCol="0" anchor="t">
              <a:spAutoFit/>
            </a:bodyPr>
            <a:lstStyle/>
            <a:p>
              <a:pPr algn="ctr">
                <a:lnSpc>
                  <a:spcPts val="4060"/>
                </a:lnSpc>
              </a:pPr>
              <a:r>
                <a:rPr lang="en-US" sz="3500" b="1">
                  <a:solidFill>
                    <a:srgbClr val="5D832D"/>
                  </a:solidFill>
                  <a:latin typeface="Roboto Bold"/>
                  <a:ea typeface="Roboto Bold"/>
                  <a:cs typeface="Roboto Bold"/>
                  <a:sym typeface="Roboto Bold"/>
                </a:rPr>
                <a:t>Forecast Mean Sea Level Pressure: May – July 2026</a:t>
              </a:r>
            </a:p>
          </p:txBody>
        </p:sp>
        <p:sp>
          <p:nvSpPr>
            <p:cNvPr id="13" name="TextBox 13">
              <a:extLst>
                <a:ext uri="{FF2B5EF4-FFF2-40B4-BE49-F238E27FC236}">
                  <a16:creationId xmlns:a16="http://schemas.microsoft.com/office/drawing/2014/main" id="{FC06D3DF-6AD2-EAD6-CD52-457947CFA9BA}"/>
                </a:ext>
              </a:extLst>
            </p:cNvPr>
            <p:cNvSpPr txBox="1"/>
            <p:nvPr/>
          </p:nvSpPr>
          <p:spPr>
            <a:xfrm>
              <a:off x="0" y="881079"/>
              <a:ext cx="10013247" cy="971635"/>
            </a:xfrm>
            <a:prstGeom prst="rect">
              <a:avLst/>
            </a:prstGeom>
          </p:spPr>
          <p:txBody>
            <a:bodyPr lIns="0" tIns="0" rIns="0" bIns="0" rtlCol="0" anchor="t">
              <a:spAutoFit/>
            </a:bodyPr>
            <a:lstStyle/>
            <a:p>
              <a:pPr>
                <a:lnSpc>
                  <a:spcPts val="2947"/>
                </a:lnSpc>
              </a:pPr>
              <a:r>
                <a:rPr lang="en-US" sz="2199">
                  <a:solidFill>
                    <a:srgbClr val="072C4F"/>
                  </a:solidFill>
                  <a:latin typeface="Lato 1"/>
                  <a:ea typeface="Lato 1"/>
                  <a:cs typeface="Lato 1"/>
                  <a:sym typeface="Lato 1"/>
                </a:rPr>
                <a:t>Source:</a:t>
              </a:r>
              <a:r>
                <a:rPr lang="en-AU" sz="2400"/>
                <a:t>https://www.wmolc.org/seasonPmmeUI/view?winName=PlotView1776814669036</a:t>
              </a:r>
              <a:endParaRPr lang="en-US" sz="2199">
                <a:solidFill>
                  <a:srgbClr val="072C4F"/>
                </a:solidFill>
                <a:latin typeface="Lato 1"/>
                <a:ea typeface="Lato 1"/>
                <a:cs typeface="Lato 1"/>
                <a:sym typeface="Lato 1"/>
              </a:endParaRPr>
            </a:p>
          </p:txBody>
        </p:sp>
      </p:grpSp>
      <p:sp>
        <p:nvSpPr>
          <p:cNvPr id="14" name="Freeform 14">
            <a:extLst>
              <a:ext uri="{FF2B5EF4-FFF2-40B4-BE49-F238E27FC236}">
                <a16:creationId xmlns:a16="http://schemas.microsoft.com/office/drawing/2014/main" id="{0B8ACF07-79EC-DCCF-D078-81CD8856F254}"/>
              </a:ext>
            </a:extLst>
          </p:cNvPr>
          <p:cNvSpPr/>
          <p:nvPr/>
        </p:nvSpPr>
        <p:spPr>
          <a:xfrm>
            <a:off x="241165" y="9258300"/>
            <a:ext cx="2828611" cy="852553"/>
          </a:xfrm>
          <a:custGeom>
            <a:avLst/>
            <a:gdLst/>
            <a:ahLst/>
            <a:cxnLst/>
            <a:rect l="l" t="t" r="r" b="b"/>
            <a:pathLst>
              <a:path w="2828611" h="852553">
                <a:moveTo>
                  <a:pt x="0" y="0"/>
                </a:moveTo>
                <a:lnTo>
                  <a:pt x="2828611" y="0"/>
                </a:lnTo>
                <a:lnTo>
                  <a:pt x="2828611" y="852553"/>
                </a:lnTo>
                <a:lnTo>
                  <a:pt x="0" y="852553"/>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AU"/>
          </a:p>
        </p:txBody>
      </p:sp>
      <p:pic>
        <p:nvPicPr>
          <p:cNvPr id="7170" name="Picture 2" descr="MME Plot image">
            <a:extLst>
              <a:ext uri="{FF2B5EF4-FFF2-40B4-BE49-F238E27FC236}">
                <a16:creationId xmlns:a16="http://schemas.microsoft.com/office/drawing/2014/main" id="{D1040185-4AFA-2DF0-E3BD-BF814E18E9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61" y="808681"/>
            <a:ext cx="8439150" cy="71342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5B96EC9-0305-678E-65E4-87FDFC99A144}"/>
              </a:ext>
            </a:extLst>
          </p:cNvPr>
          <p:cNvSpPr txBox="1"/>
          <p:nvPr/>
        </p:nvSpPr>
        <p:spPr>
          <a:xfrm>
            <a:off x="8823211" y="1173281"/>
            <a:ext cx="9348716" cy="2308324"/>
          </a:xfrm>
          <a:prstGeom prst="rect">
            <a:avLst/>
          </a:prstGeom>
          <a:noFill/>
        </p:spPr>
        <p:txBody>
          <a:bodyPr wrap="square">
            <a:spAutoFit/>
          </a:bodyPr>
          <a:lstStyle/>
          <a:p>
            <a:pPr marL="474975" lvl="1" indent="-237487">
              <a:buFont typeface="Arial"/>
              <a:buChar char="•"/>
            </a:pPr>
            <a:r>
              <a:rPr lang="en-AU" sz="1800" b="1" dirty="0">
                <a:solidFill>
                  <a:srgbClr val="000000"/>
                </a:solidFill>
                <a:latin typeface="Lato 1"/>
                <a:ea typeface="Lato 1"/>
                <a:cs typeface="Lato 1"/>
                <a:sym typeface="Lato 1"/>
              </a:rPr>
              <a:t>Above normal</a:t>
            </a:r>
            <a:r>
              <a:rPr lang="en-AU" sz="1800" dirty="0">
                <a:solidFill>
                  <a:srgbClr val="000000"/>
                </a:solidFill>
                <a:latin typeface="Lato 1"/>
                <a:ea typeface="Lato 1"/>
                <a:cs typeface="Lato 1"/>
                <a:sym typeface="Lato 1"/>
              </a:rPr>
              <a:t> (red) mean sea level pressure (MSLP) anomalies (higher pressure; stable weather) are favoured over </a:t>
            </a:r>
            <a:r>
              <a:rPr lang="en-AU" b="1" dirty="0">
                <a:solidFill>
                  <a:srgbClr val="FF0000"/>
                </a:solidFill>
                <a:latin typeface="Lato 1"/>
                <a:ea typeface="Lato 1"/>
                <a:cs typeface="Lato 1"/>
                <a:sym typeface="Lato 1"/>
              </a:rPr>
              <a:t>Palau, PNG, southern FSM, Solomon Islands, Vanuatu, New Caledonia, Fiji, northern Tonga, and Wallis and Futuna. </a:t>
            </a:r>
          </a:p>
          <a:p>
            <a:pPr marL="474975" lvl="1" indent="-237487">
              <a:buFont typeface="Arial"/>
              <a:buChar char="•"/>
            </a:pPr>
            <a:endParaRPr lang="en-AU" b="1" dirty="0">
              <a:solidFill>
                <a:srgbClr val="FF0000"/>
              </a:solidFill>
              <a:latin typeface="Lato 1"/>
              <a:ea typeface="Lato 1"/>
              <a:cs typeface="Lato 1"/>
              <a:sym typeface="Lato 1"/>
            </a:endParaRPr>
          </a:p>
          <a:p>
            <a:pPr marL="474975" lvl="1" indent="-237487">
              <a:buFont typeface="Arial"/>
              <a:buChar char="•"/>
            </a:pPr>
            <a:r>
              <a:rPr lang="en-AU" sz="1800" b="1" dirty="0">
                <a:solidFill>
                  <a:srgbClr val="000000"/>
                </a:solidFill>
                <a:latin typeface="Lato 1"/>
                <a:ea typeface="Lato 1"/>
                <a:cs typeface="Lato 1"/>
                <a:sym typeface="Lato 1"/>
              </a:rPr>
              <a:t>Below normal </a:t>
            </a:r>
            <a:r>
              <a:rPr lang="en-AU" sz="1800" dirty="0">
                <a:solidFill>
                  <a:srgbClr val="000000"/>
                </a:solidFill>
                <a:latin typeface="Lato 1"/>
                <a:ea typeface="Lato 1"/>
                <a:cs typeface="Lato 1"/>
                <a:sym typeface="Lato 1"/>
              </a:rPr>
              <a:t>(lower pressure; blue) MSLP is favoured over </a:t>
            </a:r>
            <a:r>
              <a:rPr lang="en-AU" b="1" dirty="0">
                <a:solidFill>
                  <a:srgbClr val="0070C0"/>
                </a:solidFill>
                <a:latin typeface="Lato 1"/>
                <a:ea typeface="Lato 1"/>
                <a:cs typeface="Lato 1"/>
                <a:sym typeface="Lato 1"/>
              </a:rPr>
              <a:t>CNMI, northern FSM, RMI, Kiribati (Gilbert and northern Line Is.) , southern Cook Islands, southern French Polynesia, and Pitcairn Islands </a:t>
            </a:r>
            <a:r>
              <a:rPr lang="en-AU" sz="1800" dirty="0">
                <a:solidFill>
                  <a:srgbClr val="000000"/>
                </a:solidFill>
                <a:latin typeface="Lato 1"/>
                <a:ea typeface="Lato 1"/>
                <a:cs typeface="Lato 1"/>
                <a:sym typeface="Lato 1"/>
              </a:rPr>
              <a:t>associated with converging winds and increased cloudiness.</a:t>
            </a:r>
          </a:p>
        </p:txBody>
      </p:sp>
    </p:spTree>
    <p:extLst>
      <p:ext uri="{BB962C8B-B14F-4D97-AF65-F5344CB8AC3E}">
        <p14:creationId xmlns:p14="http://schemas.microsoft.com/office/powerpoint/2010/main" val="2096915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4E99B-9F76-1620-A3BD-F652C0D76D4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0A0FD7E-9FCC-4CC9-B50C-6650F7050ACD}"/>
              </a:ext>
            </a:extLst>
          </p:cNvPr>
          <p:cNvGrpSpPr/>
          <p:nvPr/>
        </p:nvGrpSpPr>
        <p:grpSpPr>
          <a:xfrm>
            <a:off x="3955011" y="5615113"/>
            <a:ext cx="767124" cy="767124"/>
            <a:chOff x="0" y="0"/>
            <a:chExt cx="812800" cy="812800"/>
          </a:xfrm>
        </p:grpSpPr>
        <p:sp>
          <p:nvSpPr>
            <p:cNvPr id="3" name="Freeform 3">
              <a:extLst>
                <a:ext uri="{FF2B5EF4-FFF2-40B4-BE49-F238E27FC236}">
                  <a16:creationId xmlns:a16="http://schemas.microsoft.com/office/drawing/2014/main" id="{216208BF-D528-96EC-DCBB-A120BACFB47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4" name="TextBox 4">
              <a:extLst>
                <a:ext uri="{FF2B5EF4-FFF2-40B4-BE49-F238E27FC236}">
                  <a16:creationId xmlns:a16="http://schemas.microsoft.com/office/drawing/2014/main" id="{8C801048-F3AD-F7E8-DCB1-1069BC33D37C}"/>
                </a:ext>
              </a:extLst>
            </p:cNvPr>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5" name="Group 5">
            <a:extLst>
              <a:ext uri="{FF2B5EF4-FFF2-40B4-BE49-F238E27FC236}">
                <a16:creationId xmlns:a16="http://schemas.microsoft.com/office/drawing/2014/main" id="{F180DBAC-9EFF-ABCC-E820-AC0DC3C68762}"/>
              </a:ext>
            </a:extLst>
          </p:cNvPr>
          <p:cNvGrpSpPr/>
          <p:nvPr/>
        </p:nvGrpSpPr>
        <p:grpSpPr>
          <a:xfrm>
            <a:off x="4433153" y="6573566"/>
            <a:ext cx="340966" cy="340966"/>
            <a:chOff x="0" y="0"/>
            <a:chExt cx="812800" cy="812800"/>
          </a:xfrm>
        </p:grpSpPr>
        <p:sp>
          <p:nvSpPr>
            <p:cNvPr id="6" name="Freeform 6">
              <a:extLst>
                <a:ext uri="{FF2B5EF4-FFF2-40B4-BE49-F238E27FC236}">
                  <a16:creationId xmlns:a16="http://schemas.microsoft.com/office/drawing/2014/main" id="{9B2D66E0-97E7-4ABA-6775-DB501FE386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7" name="TextBox 7">
              <a:extLst>
                <a:ext uri="{FF2B5EF4-FFF2-40B4-BE49-F238E27FC236}">
                  <a16:creationId xmlns:a16="http://schemas.microsoft.com/office/drawing/2014/main" id="{A6F26BC9-E9FC-4A5F-2ACC-84D6E552A9B4}"/>
                </a:ext>
              </a:extLst>
            </p:cNvPr>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8" name="Group 8">
            <a:extLst>
              <a:ext uri="{FF2B5EF4-FFF2-40B4-BE49-F238E27FC236}">
                <a16:creationId xmlns:a16="http://schemas.microsoft.com/office/drawing/2014/main" id="{A6CD03A0-3FD5-765C-1075-403A2C758BC9}"/>
              </a:ext>
            </a:extLst>
          </p:cNvPr>
          <p:cNvGrpSpPr/>
          <p:nvPr/>
        </p:nvGrpSpPr>
        <p:grpSpPr>
          <a:xfrm>
            <a:off x="0" y="-1"/>
            <a:ext cx="18288000" cy="8236557"/>
            <a:chOff x="0" y="0"/>
            <a:chExt cx="4816593" cy="2169299"/>
          </a:xfrm>
        </p:grpSpPr>
        <p:sp>
          <p:nvSpPr>
            <p:cNvPr id="9" name="Freeform 9">
              <a:extLst>
                <a:ext uri="{FF2B5EF4-FFF2-40B4-BE49-F238E27FC236}">
                  <a16:creationId xmlns:a16="http://schemas.microsoft.com/office/drawing/2014/main" id="{C9799815-A717-4D72-1D2E-8B1755CEB845}"/>
                </a:ext>
              </a:extLst>
            </p:cNvPr>
            <p:cNvSpPr/>
            <p:nvPr/>
          </p:nvSpPr>
          <p:spPr>
            <a:xfrm>
              <a:off x="0" y="0"/>
              <a:ext cx="4816592" cy="2169299"/>
            </a:xfrm>
            <a:custGeom>
              <a:avLst/>
              <a:gdLst/>
              <a:ahLst/>
              <a:cxnLst/>
              <a:rect l="l" t="t" r="r" b="b"/>
              <a:pathLst>
                <a:path w="4816592" h="2169299">
                  <a:moveTo>
                    <a:pt x="0" y="0"/>
                  </a:moveTo>
                  <a:lnTo>
                    <a:pt x="4816592" y="0"/>
                  </a:lnTo>
                  <a:lnTo>
                    <a:pt x="4816592" y="2169299"/>
                  </a:lnTo>
                  <a:lnTo>
                    <a:pt x="0" y="2169299"/>
                  </a:lnTo>
                  <a:close/>
                </a:path>
              </a:pathLst>
            </a:custGeom>
            <a:solidFill>
              <a:srgbClr val="8CBCDD"/>
            </a:solidFill>
          </p:spPr>
          <p:txBody>
            <a:bodyPr/>
            <a:lstStyle/>
            <a:p>
              <a:endParaRPr lang="en-AU"/>
            </a:p>
          </p:txBody>
        </p:sp>
        <p:sp>
          <p:nvSpPr>
            <p:cNvPr id="10" name="TextBox 10">
              <a:extLst>
                <a:ext uri="{FF2B5EF4-FFF2-40B4-BE49-F238E27FC236}">
                  <a16:creationId xmlns:a16="http://schemas.microsoft.com/office/drawing/2014/main" id="{5C0AF582-AB76-6C6D-A0A0-590DF04B9207}"/>
                </a:ext>
              </a:extLst>
            </p:cNvPr>
            <p:cNvSpPr txBox="1"/>
            <p:nvPr/>
          </p:nvSpPr>
          <p:spPr>
            <a:xfrm>
              <a:off x="0" y="-47625"/>
              <a:ext cx="4816593" cy="2216924"/>
            </a:xfrm>
            <a:prstGeom prst="rect">
              <a:avLst/>
            </a:prstGeom>
          </p:spPr>
          <p:txBody>
            <a:bodyPr lIns="50800" tIns="50800" rIns="50800" bIns="50800" rtlCol="0" anchor="ctr"/>
            <a:lstStyle/>
            <a:p>
              <a:pPr algn="ctr">
                <a:lnSpc>
                  <a:spcPts val="3617"/>
                </a:lnSpc>
              </a:pPr>
              <a:endParaRPr lang="en-US" sz="2699">
                <a:solidFill>
                  <a:srgbClr val="000000"/>
                </a:solidFill>
                <a:latin typeface="Lato 1"/>
                <a:ea typeface="Lato 1"/>
                <a:cs typeface="Lato 1"/>
                <a:sym typeface="Lato 1"/>
              </a:endParaRPr>
            </a:p>
          </p:txBody>
        </p:sp>
      </p:grpSp>
      <p:grpSp>
        <p:nvGrpSpPr>
          <p:cNvPr id="11" name="Group 11">
            <a:extLst>
              <a:ext uri="{FF2B5EF4-FFF2-40B4-BE49-F238E27FC236}">
                <a16:creationId xmlns:a16="http://schemas.microsoft.com/office/drawing/2014/main" id="{9142973B-A696-94C1-BAAA-5FC5D97A9AE7}"/>
              </a:ext>
            </a:extLst>
          </p:cNvPr>
          <p:cNvGrpSpPr/>
          <p:nvPr/>
        </p:nvGrpSpPr>
        <p:grpSpPr>
          <a:xfrm>
            <a:off x="2690644" y="127043"/>
            <a:ext cx="13552455" cy="9285962"/>
            <a:chOff x="-3826556" y="-11024435"/>
            <a:chExt cx="18069940" cy="12381286"/>
          </a:xfrm>
        </p:grpSpPr>
        <p:sp>
          <p:nvSpPr>
            <p:cNvPr id="12" name="TextBox 12">
              <a:extLst>
                <a:ext uri="{FF2B5EF4-FFF2-40B4-BE49-F238E27FC236}">
                  <a16:creationId xmlns:a16="http://schemas.microsoft.com/office/drawing/2014/main" id="{81A17140-72D0-8B0D-E528-9743D2885D1B}"/>
                </a:ext>
              </a:extLst>
            </p:cNvPr>
            <p:cNvSpPr txBox="1"/>
            <p:nvPr/>
          </p:nvSpPr>
          <p:spPr>
            <a:xfrm>
              <a:off x="-3826556" y="-11024435"/>
              <a:ext cx="18069940" cy="701047"/>
            </a:xfrm>
            <a:prstGeom prst="rect">
              <a:avLst/>
            </a:prstGeom>
          </p:spPr>
          <p:txBody>
            <a:bodyPr wrap="square" lIns="0" tIns="0" rIns="0" bIns="0" rtlCol="0" anchor="t">
              <a:spAutoFit/>
            </a:bodyPr>
            <a:lstStyle/>
            <a:p>
              <a:pPr algn="ctr">
                <a:lnSpc>
                  <a:spcPts val="4060"/>
                </a:lnSpc>
              </a:pPr>
              <a:r>
                <a:rPr lang="en-US" sz="3500" b="1" dirty="0">
                  <a:solidFill>
                    <a:srgbClr val="5D832D"/>
                  </a:solidFill>
                  <a:latin typeface="Roboto Bold"/>
                  <a:ea typeface="Roboto Bold"/>
                  <a:cs typeface="Roboto Bold"/>
                  <a:sym typeface="Roboto Bold"/>
                </a:rPr>
                <a:t>Forecast wind anomalies: May– July 2026</a:t>
              </a:r>
            </a:p>
          </p:txBody>
        </p:sp>
        <p:sp>
          <p:nvSpPr>
            <p:cNvPr id="13" name="TextBox 13">
              <a:extLst>
                <a:ext uri="{FF2B5EF4-FFF2-40B4-BE49-F238E27FC236}">
                  <a16:creationId xmlns:a16="http://schemas.microsoft.com/office/drawing/2014/main" id="{217D94E1-AF6A-4D1C-FBB0-32B8D39EADD2}"/>
                </a:ext>
              </a:extLst>
            </p:cNvPr>
            <p:cNvSpPr txBox="1"/>
            <p:nvPr/>
          </p:nvSpPr>
          <p:spPr>
            <a:xfrm>
              <a:off x="0" y="881079"/>
              <a:ext cx="10013247" cy="475772"/>
            </a:xfrm>
            <a:prstGeom prst="rect">
              <a:avLst/>
            </a:prstGeom>
          </p:spPr>
          <p:txBody>
            <a:bodyPr lIns="0" tIns="0" rIns="0" bIns="0" rtlCol="0" anchor="t">
              <a:spAutoFit/>
            </a:bodyPr>
            <a:lstStyle/>
            <a:p>
              <a:pPr>
                <a:lnSpc>
                  <a:spcPts val="2947"/>
                </a:lnSpc>
              </a:pPr>
              <a:r>
                <a:rPr lang="en-US" sz="2199">
                  <a:solidFill>
                    <a:srgbClr val="072C4F"/>
                  </a:solidFill>
                  <a:latin typeface="Lato 1"/>
                  <a:ea typeface="Lato 1"/>
                  <a:cs typeface="Lato 1"/>
                  <a:sym typeface="Lato 1"/>
                </a:rPr>
                <a:t>Source:</a:t>
              </a:r>
              <a:r>
                <a:rPr lang="en-AU" sz="2400"/>
                <a:t>BOM</a:t>
              </a:r>
              <a:endParaRPr lang="en-US" sz="2199">
                <a:solidFill>
                  <a:srgbClr val="072C4F"/>
                </a:solidFill>
                <a:latin typeface="Lato 1"/>
                <a:ea typeface="Lato 1"/>
                <a:cs typeface="Lato 1"/>
                <a:sym typeface="Lato 1"/>
              </a:endParaRPr>
            </a:p>
          </p:txBody>
        </p:sp>
      </p:grpSp>
      <p:sp>
        <p:nvSpPr>
          <p:cNvPr id="14" name="Freeform 14">
            <a:extLst>
              <a:ext uri="{FF2B5EF4-FFF2-40B4-BE49-F238E27FC236}">
                <a16:creationId xmlns:a16="http://schemas.microsoft.com/office/drawing/2014/main" id="{146B0644-8141-A618-B942-3D8BE48EC28A}"/>
              </a:ext>
            </a:extLst>
          </p:cNvPr>
          <p:cNvSpPr/>
          <p:nvPr/>
        </p:nvSpPr>
        <p:spPr>
          <a:xfrm>
            <a:off x="241165" y="9258300"/>
            <a:ext cx="2828611" cy="852553"/>
          </a:xfrm>
          <a:custGeom>
            <a:avLst/>
            <a:gdLst/>
            <a:ahLst/>
            <a:cxnLst/>
            <a:rect l="l" t="t" r="r" b="b"/>
            <a:pathLst>
              <a:path w="2828611" h="852553">
                <a:moveTo>
                  <a:pt x="0" y="0"/>
                </a:moveTo>
                <a:lnTo>
                  <a:pt x="2828611" y="0"/>
                </a:lnTo>
                <a:lnTo>
                  <a:pt x="2828611" y="852553"/>
                </a:lnTo>
                <a:lnTo>
                  <a:pt x="0" y="852553"/>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AU"/>
          </a:p>
        </p:txBody>
      </p:sp>
      <p:pic>
        <p:nvPicPr>
          <p:cNvPr id="16" name="Picture 15">
            <a:extLst>
              <a:ext uri="{FF2B5EF4-FFF2-40B4-BE49-F238E27FC236}">
                <a16:creationId xmlns:a16="http://schemas.microsoft.com/office/drawing/2014/main" id="{24FF890D-1540-D1A0-E149-E0091C6CD7C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41165" y="1056058"/>
            <a:ext cx="7315215" cy="5943612"/>
          </a:xfrm>
          <a:prstGeom prst="rect">
            <a:avLst/>
          </a:prstGeom>
        </p:spPr>
      </p:pic>
      <p:sp>
        <p:nvSpPr>
          <p:cNvPr id="15" name="TextBox 14">
            <a:extLst>
              <a:ext uri="{FF2B5EF4-FFF2-40B4-BE49-F238E27FC236}">
                <a16:creationId xmlns:a16="http://schemas.microsoft.com/office/drawing/2014/main" id="{0082CC31-E69F-1406-1A4B-21940FE6B6D1}"/>
              </a:ext>
            </a:extLst>
          </p:cNvPr>
          <p:cNvSpPr txBox="1"/>
          <p:nvPr/>
        </p:nvSpPr>
        <p:spPr>
          <a:xfrm>
            <a:off x="7799297" y="1062638"/>
            <a:ext cx="10004612" cy="3693319"/>
          </a:xfrm>
          <a:prstGeom prst="rect">
            <a:avLst/>
          </a:prstGeom>
          <a:noFill/>
        </p:spPr>
        <p:txBody>
          <a:bodyPr wrap="square" rtlCol="0">
            <a:spAutoFit/>
          </a:bodyPr>
          <a:lstStyle/>
          <a:p>
            <a:pPr algn="just"/>
            <a:r>
              <a:rPr lang="en-AU" dirty="0"/>
              <a:t>The forecast 850hPa wind anomalies for May to July support a developing El Nino in the atmosphere with weakened or reversed winds along the equator .</a:t>
            </a:r>
          </a:p>
          <a:p>
            <a:pPr algn="just"/>
            <a:endParaRPr lang="en-AU" dirty="0"/>
          </a:p>
          <a:p>
            <a:pPr algn="just"/>
            <a:r>
              <a:rPr lang="en-AU" dirty="0"/>
              <a:t>In the South Pacific off-equatorial regions the forecast is showing blue arrows pointing in a northerly direction bring less-moist air from the subtropical regions further north and contributing to the forecast reduced rainfall for the countries impacted. </a:t>
            </a:r>
          </a:p>
          <a:p>
            <a:pPr algn="just"/>
            <a:endParaRPr lang="en-AU" dirty="0"/>
          </a:p>
          <a:p>
            <a:pPr algn="just"/>
            <a:endParaRPr lang="en-AU" dirty="0"/>
          </a:p>
          <a:p>
            <a:pPr algn="just"/>
            <a:r>
              <a:rPr lang="en-AU" dirty="0"/>
              <a:t>North of the equator in the off-equatorial region east there's a region of orange/green lines indicating winds from further northwards are forecasted to bring drier air southwards  into the region to the north of FSM and RMI. The winds over Guam, FSM, and RMI are located in the broad region of easterly wind anomalies (pink arrows) carrying warm, moist air along the equator. </a:t>
            </a:r>
          </a:p>
          <a:p>
            <a:endParaRPr lang="en-AU" dirty="0"/>
          </a:p>
        </p:txBody>
      </p:sp>
    </p:spTree>
    <p:extLst>
      <p:ext uri="{BB962C8B-B14F-4D97-AF65-F5344CB8AC3E}">
        <p14:creationId xmlns:p14="http://schemas.microsoft.com/office/powerpoint/2010/main" val="3105482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8FABA-C4B6-A956-B987-0C61C2BDFC8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052A557-1368-3725-014A-36F4FEEF6C97}"/>
              </a:ext>
            </a:extLst>
          </p:cNvPr>
          <p:cNvGrpSpPr/>
          <p:nvPr/>
        </p:nvGrpSpPr>
        <p:grpSpPr>
          <a:xfrm>
            <a:off x="3955011" y="5615113"/>
            <a:ext cx="767124" cy="767124"/>
            <a:chOff x="0" y="0"/>
            <a:chExt cx="812800" cy="812800"/>
          </a:xfrm>
        </p:grpSpPr>
        <p:sp>
          <p:nvSpPr>
            <p:cNvPr id="3" name="Freeform 3">
              <a:extLst>
                <a:ext uri="{FF2B5EF4-FFF2-40B4-BE49-F238E27FC236}">
                  <a16:creationId xmlns:a16="http://schemas.microsoft.com/office/drawing/2014/main" id="{1EECB2A8-589F-E469-6E51-F65C22AE3E7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4" name="TextBox 4">
              <a:extLst>
                <a:ext uri="{FF2B5EF4-FFF2-40B4-BE49-F238E27FC236}">
                  <a16:creationId xmlns:a16="http://schemas.microsoft.com/office/drawing/2014/main" id="{393E9027-CD94-BB29-BBD4-BC2947835BF6}"/>
                </a:ext>
              </a:extLst>
            </p:cNvPr>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5" name="Group 5">
            <a:extLst>
              <a:ext uri="{FF2B5EF4-FFF2-40B4-BE49-F238E27FC236}">
                <a16:creationId xmlns:a16="http://schemas.microsoft.com/office/drawing/2014/main" id="{AA9B00C2-6F31-EED3-B531-3316483304DA}"/>
              </a:ext>
            </a:extLst>
          </p:cNvPr>
          <p:cNvGrpSpPr/>
          <p:nvPr/>
        </p:nvGrpSpPr>
        <p:grpSpPr>
          <a:xfrm>
            <a:off x="4433153" y="6573566"/>
            <a:ext cx="340966" cy="340966"/>
            <a:chOff x="0" y="0"/>
            <a:chExt cx="812800" cy="812800"/>
          </a:xfrm>
        </p:grpSpPr>
        <p:sp>
          <p:nvSpPr>
            <p:cNvPr id="6" name="Freeform 6">
              <a:extLst>
                <a:ext uri="{FF2B5EF4-FFF2-40B4-BE49-F238E27FC236}">
                  <a16:creationId xmlns:a16="http://schemas.microsoft.com/office/drawing/2014/main" id="{E1851660-B222-D086-F55E-FBEEAF68D4C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7" name="TextBox 7">
              <a:extLst>
                <a:ext uri="{FF2B5EF4-FFF2-40B4-BE49-F238E27FC236}">
                  <a16:creationId xmlns:a16="http://schemas.microsoft.com/office/drawing/2014/main" id="{7111879A-E5E2-51A7-33E8-D8B5488A2A14}"/>
                </a:ext>
              </a:extLst>
            </p:cNvPr>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8" name="Group 8">
            <a:extLst>
              <a:ext uri="{FF2B5EF4-FFF2-40B4-BE49-F238E27FC236}">
                <a16:creationId xmlns:a16="http://schemas.microsoft.com/office/drawing/2014/main" id="{1AAC0400-B8F7-38B5-4641-8D4ED488EC49}"/>
              </a:ext>
            </a:extLst>
          </p:cNvPr>
          <p:cNvGrpSpPr/>
          <p:nvPr/>
        </p:nvGrpSpPr>
        <p:grpSpPr>
          <a:xfrm>
            <a:off x="34235" y="-877110"/>
            <a:ext cx="18494930" cy="9838230"/>
            <a:chOff x="-54500" y="-47625"/>
            <a:chExt cx="4871093" cy="2367965"/>
          </a:xfrm>
        </p:grpSpPr>
        <p:sp>
          <p:nvSpPr>
            <p:cNvPr id="9" name="Freeform 9">
              <a:extLst>
                <a:ext uri="{FF2B5EF4-FFF2-40B4-BE49-F238E27FC236}">
                  <a16:creationId xmlns:a16="http://schemas.microsoft.com/office/drawing/2014/main" id="{1846423F-F404-EBCF-E8E8-64378C808B62}"/>
                </a:ext>
              </a:extLst>
            </p:cNvPr>
            <p:cNvSpPr/>
            <p:nvPr/>
          </p:nvSpPr>
          <p:spPr>
            <a:xfrm>
              <a:off x="-54500" y="151041"/>
              <a:ext cx="4816592" cy="2169299"/>
            </a:xfrm>
            <a:custGeom>
              <a:avLst/>
              <a:gdLst/>
              <a:ahLst/>
              <a:cxnLst/>
              <a:rect l="l" t="t" r="r" b="b"/>
              <a:pathLst>
                <a:path w="4816592" h="2169299">
                  <a:moveTo>
                    <a:pt x="0" y="0"/>
                  </a:moveTo>
                  <a:lnTo>
                    <a:pt x="4816592" y="0"/>
                  </a:lnTo>
                  <a:lnTo>
                    <a:pt x="4816592" y="2169299"/>
                  </a:lnTo>
                  <a:lnTo>
                    <a:pt x="0" y="2169299"/>
                  </a:lnTo>
                  <a:close/>
                </a:path>
              </a:pathLst>
            </a:custGeom>
            <a:solidFill>
              <a:srgbClr val="8CBCDD"/>
            </a:solidFill>
          </p:spPr>
          <p:txBody>
            <a:bodyPr/>
            <a:lstStyle/>
            <a:p>
              <a:endParaRPr lang="en-AU"/>
            </a:p>
          </p:txBody>
        </p:sp>
        <p:sp>
          <p:nvSpPr>
            <p:cNvPr id="10" name="TextBox 10">
              <a:extLst>
                <a:ext uri="{FF2B5EF4-FFF2-40B4-BE49-F238E27FC236}">
                  <a16:creationId xmlns:a16="http://schemas.microsoft.com/office/drawing/2014/main" id="{6408FA21-E2ED-D1C2-6706-5F500C82EA02}"/>
                </a:ext>
              </a:extLst>
            </p:cNvPr>
            <p:cNvSpPr txBox="1"/>
            <p:nvPr/>
          </p:nvSpPr>
          <p:spPr>
            <a:xfrm>
              <a:off x="0" y="-47625"/>
              <a:ext cx="4816593" cy="2216924"/>
            </a:xfrm>
            <a:prstGeom prst="rect">
              <a:avLst/>
            </a:prstGeom>
          </p:spPr>
          <p:txBody>
            <a:bodyPr lIns="50800" tIns="50800" rIns="50800" bIns="50800" rtlCol="0" anchor="ctr"/>
            <a:lstStyle/>
            <a:p>
              <a:pPr algn="ctr">
                <a:lnSpc>
                  <a:spcPts val="3617"/>
                </a:lnSpc>
              </a:pPr>
              <a:endParaRPr lang="en-US" sz="2699">
                <a:solidFill>
                  <a:srgbClr val="000000"/>
                </a:solidFill>
                <a:latin typeface="Lato 1"/>
                <a:ea typeface="Lato 1"/>
                <a:cs typeface="Lato 1"/>
                <a:sym typeface="Lato 1"/>
              </a:endParaRPr>
            </a:p>
          </p:txBody>
        </p:sp>
      </p:grpSp>
      <p:grpSp>
        <p:nvGrpSpPr>
          <p:cNvPr id="11" name="Group 11">
            <a:extLst>
              <a:ext uri="{FF2B5EF4-FFF2-40B4-BE49-F238E27FC236}">
                <a16:creationId xmlns:a16="http://schemas.microsoft.com/office/drawing/2014/main" id="{05165E0F-35B7-7146-736A-DA7FE21B893A}"/>
              </a:ext>
            </a:extLst>
          </p:cNvPr>
          <p:cNvGrpSpPr/>
          <p:nvPr/>
        </p:nvGrpSpPr>
        <p:grpSpPr>
          <a:xfrm>
            <a:off x="2319890" y="0"/>
            <a:ext cx="13552455" cy="9850216"/>
            <a:chOff x="-3754837" y="-11280911"/>
            <a:chExt cx="18069940" cy="13133625"/>
          </a:xfrm>
        </p:grpSpPr>
        <p:sp>
          <p:nvSpPr>
            <p:cNvPr id="12" name="TextBox 12">
              <a:extLst>
                <a:ext uri="{FF2B5EF4-FFF2-40B4-BE49-F238E27FC236}">
                  <a16:creationId xmlns:a16="http://schemas.microsoft.com/office/drawing/2014/main" id="{671FAA83-CF91-D4C7-F72A-D9374CA8020B}"/>
                </a:ext>
              </a:extLst>
            </p:cNvPr>
            <p:cNvSpPr txBox="1"/>
            <p:nvPr/>
          </p:nvSpPr>
          <p:spPr>
            <a:xfrm>
              <a:off x="-3754837" y="-11280911"/>
              <a:ext cx="18069940" cy="701047"/>
            </a:xfrm>
            <a:prstGeom prst="rect">
              <a:avLst/>
            </a:prstGeom>
          </p:spPr>
          <p:txBody>
            <a:bodyPr wrap="square" lIns="0" tIns="0" rIns="0" bIns="0" rtlCol="0" anchor="t">
              <a:spAutoFit/>
            </a:bodyPr>
            <a:lstStyle/>
            <a:p>
              <a:pPr algn="ctr">
                <a:lnSpc>
                  <a:spcPts val="4060"/>
                </a:lnSpc>
              </a:pPr>
              <a:r>
                <a:rPr lang="en-US" sz="3500" b="1">
                  <a:solidFill>
                    <a:srgbClr val="5D832D"/>
                  </a:solidFill>
                  <a:latin typeface="Roboto Bold"/>
                  <a:ea typeface="Roboto Bold"/>
                  <a:cs typeface="Roboto Bold"/>
                  <a:sym typeface="Roboto Bold"/>
                </a:rPr>
                <a:t>Velocity potential forecast: April – September 2026</a:t>
              </a:r>
            </a:p>
          </p:txBody>
        </p:sp>
        <p:sp>
          <p:nvSpPr>
            <p:cNvPr id="13" name="TextBox 13">
              <a:extLst>
                <a:ext uri="{FF2B5EF4-FFF2-40B4-BE49-F238E27FC236}">
                  <a16:creationId xmlns:a16="http://schemas.microsoft.com/office/drawing/2014/main" id="{9FFECC15-820F-9571-9DD5-A528DDC7A9C3}"/>
                </a:ext>
              </a:extLst>
            </p:cNvPr>
            <p:cNvSpPr txBox="1"/>
            <p:nvPr/>
          </p:nvSpPr>
          <p:spPr>
            <a:xfrm>
              <a:off x="0" y="881079"/>
              <a:ext cx="10013247" cy="971635"/>
            </a:xfrm>
            <a:prstGeom prst="rect">
              <a:avLst/>
            </a:prstGeom>
          </p:spPr>
          <p:txBody>
            <a:bodyPr lIns="0" tIns="0" rIns="0" bIns="0" rtlCol="0" anchor="t">
              <a:spAutoFit/>
            </a:bodyPr>
            <a:lstStyle/>
            <a:p>
              <a:pPr>
                <a:lnSpc>
                  <a:spcPts val="2947"/>
                </a:lnSpc>
              </a:pPr>
              <a:r>
                <a:rPr lang="en-US" sz="2199">
                  <a:solidFill>
                    <a:srgbClr val="072C4F"/>
                  </a:solidFill>
                  <a:latin typeface="Lato 1"/>
                  <a:ea typeface="Lato 1"/>
                  <a:cs typeface="Lato 1"/>
                  <a:sym typeface="Lato 1"/>
                </a:rPr>
                <a:t>Source:</a:t>
              </a:r>
              <a:r>
                <a:rPr lang="en-AU" sz="2400"/>
                <a:t>https://www.cpc.ncep.noaa.gov/products/CDB/Tropics/figt24.shtml</a:t>
              </a:r>
              <a:endParaRPr lang="en-US" sz="2199">
                <a:solidFill>
                  <a:srgbClr val="072C4F"/>
                </a:solidFill>
                <a:latin typeface="Lato 1"/>
                <a:ea typeface="Lato 1"/>
                <a:cs typeface="Lato 1"/>
                <a:sym typeface="Lato 1"/>
              </a:endParaRPr>
            </a:p>
          </p:txBody>
        </p:sp>
      </p:grpSp>
      <p:sp>
        <p:nvSpPr>
          <p:cNvPr id="14" name="Freeform 14">
            <a:extLst>
              <a:ext uri="{FF2B5EF4-FFF2-40B4-BE49-F238E27FC236}">
                <a16:creationId xmlns:a16="http://schemas.microsoft.com/office/drawing/2014/main" id="{FAC543DA-6452-B9EC-40D1-4B0A66918DF7}"/>
              </a:ext>
            </a:extLst>
          </p:cNvPr>
          <p:cNvSpPr/>
          <p:nvPr/>
        </p:nvSpPr>
        <p:spPr>
          <a:xfrm>
            <a:off x="241165" y="9258300"/>
            <a:ext cx="2828611" cy="852553"/>
          </a:xfrm>
          <a:custGeom>
            <a:avLst/>
            <a:gdLst/>
            <a:ahLst/>
            <a:cxnLst/>
            <a:rect l="l" t="t" r="r" b="b"/>
            <a:pathLst>
              <a:path w="2828611" h="852553">
                <a:moveTo>
                  <a:pt x="0" y="0"/>
                </a:moveTo>
                <a:lnTo>
                  <a:pt x="2828611" y="0"/>
                </a:lnTo>
                <a:lnTo>
                  <a:pt x="2828611" y="852553"/>
                </a:lnTo>
                <a:lnTo>
                  <a:pt x="0" y="852553"/>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AU"/>
          </a:p>
        </p:txBody>
      </p:sp>
      <p:pic>
        <p:nvPicPr>
          <p:cNvPr id="8194" name="Picture 2">
            <a:extLst>
              <a:ext uri="{FF2B5EF4-FFF2-40B4-BE49-F238E27FC236}">
                <a16:creationId xmlns:a16="http://schemas.microsoft.com/office/drawing/2014/main" id="{F177E424-D8FC-E56E-F098-2A5DDADDD415}"/>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921833" y="749801"/>
            <a:ext cx="3814643" cy="294681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a:extLst>
              <a:ext uri="{FF2B5EF4-FFF2-40B4-BE49-F238E27FC236}">
                <a16:creationId xmlns:a16="http://schemas.microsoft.com/office/drawing/2014/main" id="{542742A1-DCCE-5CA1-B0D1-7C78E5EE7B0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824534" y="1067958"/>
            <a:ext cx="2754219" cy="308297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a:extLst>
              <a:ext uri="{FF2B5EF4-FFF2-40B4-BE49-F238E27FC236}">
                <a16:creationId xmlns:a16="http://schemas.microsoft.com/office/drawing/2014/main" id="{7BC63802-2BC4-79AA-0ADE-AFDA7BC76747}"/>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1732412" y="1039640"/>
            <a:ext cx="2754220" cy="308297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a:extLst>
              <a:ext uri="{FF2B5EF4-FFF2-40B4-BE49-F238E27FC236}">
                <a16:creationId xmlns:a16="http://schemas.microsoft.com/office/drawing/2014/main" id="{03FE7ED3-4965-C205-15F0-112ED801BC07}"/>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4778050" y="4234765"/>
            <a:ext cx="2726828" cy="3052314"/>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a:extLst>
              <a:ext uri="{FF2B5EF4-FFF2-40B4-BE49-F238E27FC236}">
                <a16:creationId xmlns:a16="http://schemas.microsoft.com/office/drawing/2014/main" id="{1CBC6CC9-74BB-D29A-C60F-F6CD3305947F}"/>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1732412" y="4204103"/>
            <a:ext cx="2754220" cy="30829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AD6C327-AD8C-EB4B-3BAC-6DE52A7E644B}"/>
              </a:ext>
            </a:extLst>
          </p:cNvPr>
          <p:cNvPicPr>
            <a:picLocks noChangeAspect="1"/>
          </p:cNvPicPr>
          <p:nvPr/>
        </p:nvPicPr>
        <p:blipFill>
          <a:blip r:embed="rId9"/>
          <a:stretch>
            <a:fillRect/>
          </a:stretch>
        </p:blipFill>
        <p:spPr>
          <a:xfrm>
            <a:off x="47883" y="968252"/>
            <a:ext cx="3021893" cy="1612876"/>
          </a:xfrm>
          <a:prstGeom prst="rect">
            <a:avLst/>
          </a:prstGeom>
        </p:spPr>
      </p:pic>
      <p:pic>
        <p:nvPicPr>
          <p:cNvPr id="22" name="Picture 21">
            <a:extLst>
              <a:ext uri="{FF2B5EF4-FFF2-40B4-BE49-F238E27FC236}">
                <a16:creationId xmlns:a16="http://schemas.microsoft.com/office/drawing/2014/main" id="{1A2C5BD4-3ECB-8F42-5944-E716EE07E282}"/>
              </a:ext>
            </a:extLst>
          </p:cNvPr>
          <p:cNvPicPr>
            <a:picLocks noChangeAspect="1"/>
          </p:cNvPicPr>
          <p:nvPr/>
        </p:nvPicPr>
        <p:blipFill>
          <a:blip r:embed="rId10"/>
          <a:stretch>
            <a:fillRect/>
          </a:stretch>
        </p:blipFill>
        <p:spPr>
          <a:xfrm>
            <a:off x="3216974" y="974134"/>
            <a:ext cx="3117506" cy="1635312"/>
          </a:xfrm>
          <a:prstGeom prst="rect">
            <a:avLst/>
          </a:prstGeom>
        </p:spPr>
      </p:pic>
      <p:pic>
        <p:nvPicPr>
          <p:cNvPr id="24" name="Picture 23">
            <a:extLst>
              <a:ext uri="{FF2B5EF4-FFF2-40B4-BE49-F238E27FC236}">
                <a16:creationId xmlns:a16="http://schemas.microsoft.com/office/drawing/2014/main" id="{D54D1107-7664-78E0-116B-D19C77CE805F}"/>
              </a:ext>
            </a:extLst>
          </p:cNvPr>
          <p:cNvPicPr>
            <a:picLocks noChangeAspect="1"/>
          </p:cNvPicPr>
          <p:nvPr/>
        </p:nvPicPr>
        <p:blipFill>
          <a:blip r:embed="rId11"/>
          <a:stretch>
            <a:fillRect/>
          </a:stretch>
        </p:blipFill>
        <p:spPr>
          <a:xfrm>
            <a:off x="47883" y="2737869"/>
            <a:ext cx="3021893" cy="1605751"/>
          </a:xfrm>
          <a:prstGeom prst="rect">
            <a:avLst/>
          </a:prstGeom>
        </p:spPr>
      </p:pic>
      <p:pic>
        <p:nvPicPr>
          <p:cNvPr id="26" name="Picture 25">
            <a:extLst>
              <a:ext uri="{FF2B5EF4-FFF2-40B4-BE49-F238E27FC236}">
                <a16:creationId xmlns:a16="http://schemas.microsoft.com/office/drawing/2014/main" id="{810CBC3D-EE51-5F6A-7CBE-A57758194A65}"/>
              </a:ext>
            </a:extLst>
          </p:cNvPr>
          <p:cNvPicPr>
            <a:picLocks noChangeAspect="1"/>
          </p:cNvPicPr>
          <p:nvPr/>
        </p:nvPicPr>
        <p:blipFill>
          <a:blip r:embed="rId12"/>
          <a:stretch>
            <a:fillRect/>
          </a:stretch>
        </p:blipFill>
        <p:spPr>
          <a:xfrm>
            <a:off x="3223691" y="2697353"/>
            <a:ext cx="3157308" cy="1686781"/>
          </a:xfrm>
          <a:prstGeom prst="rect">
            <a:avLst/>
          </a:prstGeom>
        </p:spPr>
      </p:pic>
      <p:pic>
        <p:nvPicPr>
          <p:cNvPr id="28" name="Picture 27">
            <a:extLst>
              <a:ext uri="{FF2B5EF4-FFF2-40B4-BE49-F238E27FC236}">
                <a16:creationId xmlns:a16="http://schemas.microsoft.com/office/drawing/2014/main" id="{886306F4-D657-CBF0-3EFA-3F30A0DA4B54}"/>
              </a:ext>
            </a:extLst>
          </p:cNvPr>
          <p:cNvPicPr>
            <a:picLocks noChangeAspect="1"/>
          </p:cNvPicPr>
          <p:nvPr/>
        </p:nvPicPr>
        <p:blipFill>
          <a:blip r:embed="rId13"/>
          <a:stretch>
            <a:fillRect/>
          </a:stretch>
        </p:blipFill>
        <p:spPr>
          <a:xfrm>
            <a:off x="34235" y="4472044"/>
            <a:ext cx="3035541" cy="1606702"/>
          </a:xfrm>
          <a:prstGeom prst="rect">
            <a:avLst/>
          </a:prstGeom>
        </p:spPr>
      </p:pic>
      <p:pic>
        <p:nvPicPr>
          <p:cNvPr id="30" name="Picture 29">
            <a:extLst>
              <a:ext uri="{FF2B5EF4-FFF2-40B4-BE49-F238E27FC236}">
                <a16:creationId xmlns:a16="http://schemas.microsoft.com/office/drawing/2014/main" id="{AB2B34D7-7158-D783-A65B-8E1801851609}"/>
              </a:ext>
            </a:extLst>
          </p:cNvPr>
          <p:cNvPicPr>
            <a:picLocks noChangeAspect="1"/>
          </p:cNvPicPr>
          <p:nvPr/>
        </p:nvPicPr>
        <p:blipFill>
          <a:blip r:embed="rId14"/>
          <a:stretch>
            <a:fillRect/>
          </a:stretch>
        </p:blipFill>
        <p:spPr>
          <a:xfrm>
            <a:off x="3216974" y="4420093"/>
            <a:ext cx="3035541" cy="1606702"/>
          </a:xfrm>
          <a:prstGeom prst="rect">
            <a:avLst/>
          </a:prstGeom>
        </p:spPr>
      </p:pic>
      <p:pic>
        <p:nvPicPr>
          <p:cNvPr id="17" name="Picture 16">
            <a:extLst>
              <a:ext uri="{FF2B5EF4-FFF2-40B4-BE49-F238E27FC236}">
                <a16:creationId xmlns:a16="http://schemas.microsoft.com/office/drawing/2014/main" id="{AC4C0F52-8B94-C80E-AFE5-77E1D8BF86A5}"/>
              </a:ext>
            </a:extLst>
          </p:cNvPr>
          <p:cNvPicPr>
            <a:picLocks noChangeAspect="1"/>
          </p:cNvPicPr>
          <p:nvPr/>
        </p:nvPicPr>
        <p:blipFill>
          <a:blip r:embed="rId15"/>
          <a:stretch>
            <a:fillRect/>
          </a:stretch>
        </p:blipFill>
        <p:spPr>
          <a:xfrm>
            <a:off x="34235" y="6154267"/>
            <a:ext cx="7156948" cy="2923906"/>
          </a:xfrm>
          <a:prstGeom prst="rect">
            <a:avLst/>
          </a:prstGeom>
        </p:spPr>
      </p:pic>
      <p:pic>
        <p:nvPicPr>
          <p:cNvPr id="1026" name="Picture 2" descr="Select to see full-size map of 30-day Southern Oscillation Index values for the past two years, updated daily.">
            <a:extLst>
              <a:ext uri="{FF2B5EF4-FFF2-40B4-BE49-F238E27FC236}">
                <a16:creationId xmlns:a16="http://schemas.microsoft.com/office/drawing/2014/main" id="{7DD19FC9-5596-3710-4544-0049119C2E5A}"/>
              </a:ext>
            </a:extLst>
          </p:cNvPr>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6718901" y="3856983"/>
            <a:ext cx="4588483" cy="3058989"/>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1A177B5A-14AA-5873-E98F-8F51D1620DA3}"/>
              </a:ext>
            </a:extLst>
          </p:cNvPr>
          <p:cNvSpPr/>
          <p:nvPr/>
        </p:nvSpPr>
        <p:spPr>
          <a:xfrm>
            <a:off x="10508290" y="4398676"/>
            <a:ext cx="570908" cy="73600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ADAE6F19-A5C3-D9F4-7E94-B18FD0D6A632}"/>
              </a:ext>
            </a:extLst>
          </p:cNvPr>
          <p:cNvSpPr/>
          <p:nvPr/>
        </p:nvSpPr>
        <p:spPr>
          <a:xfrm>
            <a:off x="10629604" y="5266817"/>
            <a:ext cx="570908" cy="73600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08817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0C527-F78E-743D-E01C-9424029BD31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1AE2542-4872-EA8E-9208-9F530802B0CF}"/>
              </a:ext>
            </a:extLst>
          </p:cNvPr>
          <p:cNvGrpSpPr/>
          <p:nvPr/>
        </p:nvGrpSpPr>
        <p:grpSpPr>
          <a:xfrm>
            <a:off x="3955011" y="5615113"/>
            <a:ext cx="767124" cy="767124"/>
            <a:chOff x="0" y="0"/>
            <a:chExt cx="812800" cy="812800"/>
          </a:xfrm>
        </p:grpSpPr>
        <p:sp>
          <p:nvSpPr>
            <p:cNvPr id="3" name="Freeform 3">
              <a:extLst>
                <a:ext uri="{FF2B5EF4-FFF2-40B4-BE49-F238E27FC236}">
                  <a16:creationId xmlns:a16="http://schemas.microsoft.com/office/drawing/2014/main" id="{2021E12A-05A0-03DD-26E6-BF9BEACBD6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4" name="TextBox 4">
              <a:extLst>
                <a:ext uri="{FF2B5EF4-FFF2-40B4-BE49-F238E27FC236}">
                  <a16:creationId xmlns:a16="http://schemas.microsoft.com/office/drawing/2014/main" id="{778A7900-EAB7-9F92-08B3-CF0DD9748760}"/>
                </a:ext>
              </a:extLst>
            </p:cNvPr>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5" name="Group 5">
            <a:extLst>
              <a:ext uri="{FF2B5EF4-FFF2-40B4-BE49-F238E27FC236}">
                <a16:creationId xmlns:a16="http://schemas.microsoft.com/office/drawing/2014/main" id="{4022803E-7B5F-2F26-EF5C-8C4B66C3C085}"/>
              </a:ext>
            </a:extLst>
          </p:cNvPr>
          <p:cNvGrpSpPr/>
          <p:nvPr/>
        </p:nvGrpSpPr>
        <p:grpSpPr>
          <a:xfrm>
            <a:off x="4433153" y="6573566"/>
            <a:ext cx="340966" cy="340966"/>
            <a:chOff x="0" y="0"/>
            <a:chExt cx="812800" cy="812800"/>
          </a:xfrm>
        </p:grpSpPr>
        <p:sp>
          <p:nvSpPr>
            <p:cNvPr id="6" name="Freeform 6">
              <a:extLst>
                <a:ext uri="{FF2B5EF4-FFF2-40B4-BE49-F238E27FC236}">
                  <a16:creationId xmlns:a16="http://schemas.microsoft.com/office/drawing/2014/main" id="{E505F94F-F6B5-0B6F-F6A8-9C45B82AF6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7" name="TextBox 7">
              <a:extLst>
                <a:ext uri="{FF2B5EF4-FFF2-40B4-BE49-F238E27FC236}">
                  <a16:creationId xmlns:a16="http://schemas.microsoft.com/office/drawing/2014/main" id="{2339C898-BA3B-BE40-CF4D-483CF59807CD}"/>
                </a:ext>
              </a:extLst>
            </p:cNvPr>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8" name="Group 8">
            <a:extLst>
              <a:ext uri="{FF2B5EF4-FFF2-40B4-BE49-F238E27FC236}">
                <a16:creationId xmlns:a16="http://schemas.microsoft.com/office/drawing/2014/main" id="{8FBB10F8-1F30-4752-3232-7C6E6D3EEF28}"/>
              </a:ext>
            </a:extLst>
          </p:cNvPr>
          <p:cNvGrpSpPr/>
          <p:nvPr/>
        </p:nvGrpSpPr>
        <p:grpSpPr>
          <a:xfrm>
            <a:off x="-47883" y="-52351"/>
            <a:ext cx="18288000" cy="8236557"/>
            <a:chOff x="0" y="0"/>
            <a:chExt cx="4816593" cy="2169299"/>
          </a:xfrm>
        </p:grpSpPr>
        <p:sp>
          <p:nvSpPr>
            <p:cNvPr id="9" name="Freeform 9">
              <a:extLst>
                <a:ext uri="{FF2B5EF4-FFF2-40B4-BE49-F238E27FC236}">
                  <a16:creationId xmlns:a16="http://schemas.microsoft.com/office/drawing/2014/main" id="{48401A06-5E74-ACE2-CF9A-E49AB806235F}"/>
                </a:ext>
              </a:extLst>
            </p:cNvPr>
            <p:cNvSpPr/>
            <p:nvPr/>
          </p:nvSpPr>
          <p:spPr>
            <a:xfrm>
              <a:off x="0" y="0"/>
              <a:ext cx="4816592" cy="2169299"/>
            </a:xfrm>
            <a:custGeom>
              <a:avLst/>
              <a:gdLst/>
              <a:ahLst/>
              <a:cxnLst/>
              <a:rect l="l" t="t" r="r" b="b"/>
              <a:pathLst>
                <a:path w="4816592" h="2169299">
                  <a:moveTo>
                    <a:pt x="0" y="0"/>
                  </a:moveTo>
                  <a:lnTo>
                    <a:pt x="4816592" y="0"/>
                  </a:lnTo>
                  <a:lnTo>
                    <a:pt x="4816592" y="2169299"/>
                  </a:lnTo>
                  <a:lnTo>
                    <a:pt x="0" y="2169299"/>
                  </a:lnTo>
                  <a:close/>
                </a:path>
              </a:pathLst>
            </a:custGeom>
            <a:solidFill>
              <a:srgbClr val="8CBCDD"/>
            </a:solidFill>
          </p:spPr>
          <p:txBody>
            <a:bodyPr/>
            <a:lstStyle/>
            <a:p>
              <a:endParaRPr lang="en-AU"/>
            </a:p>
          </p:txBody>
        </p:sp>
        <p:sp>
          <p:nvSpPr>
            <p:cNvPr id="10" name="TextBox 10">
              <a:extLst>
                <a:ext uri="{FF2B5EF4-FFF2-40B4-BE49-F238E27FC236}">
                  <a16:creationId xmlns:a16="http://schemas.microsoft.com/office/drawing/2014/main" id="{F0B77BE8-1432-E1D3-3ADA-4BEA7503876B}"/>
                </a:ext>
              </a:extLst>
            </p:cNvPr>
            <p:cNvSpPr txBox="1"/>
            <p:nvPr/>
          </p:nvSpPr>
          <p:spPr>
            <a:xfrm>
              <a:off x="0" y="-47625"/>
              <a:ext cx="4816593" cy="2216924"/>
            </a:xfrm>
            <a:prstGeom prst="rect">
              <a:avLst/>
            </a:prstGeom>
          </p:spPr>
          <p:txBody>
            <a:bodyPr lIns="50800" tIns="50800" rIns="50800" bIns="50800" rtlCol="0" anchor="ctr"/>
            <a:lstStyle/>
            <a:p>
              <a:pPr algn="ctr">
                <a:lnSpc>
                  <a:spcPts val="3617"/>
                </a:lnSpc>
              </a:pPr>
              <a:endParaRPr lang="en-US" sz="2699">
                <a:solidFill>
                  <a:srgbClr val="000000"/>
                </a:solidFill>
                <a:latin typeface="Lato 1"/>
                <a:ea typeface="Lato 1"/>
                <a:cs typeface="Lato 1"/>
                <a:sym typeface="Lato 1"/>
              </a:endParaRPr>
            </a:p>
          </p:txBody>
        </p:sp>
      </p:grpSp>
      <p:grpSp>
        <p:nvGrpSpPr>
          <p:cNvPr id="11" name="Group 11">
            <a:extLst>
              <a:ext uri="{FF2B5EF4-FFF2-40B4-BE49-F238E27FC236}">
                <a16:creationId xmlns:a16="http://schemas.microsoft.com/office/drawing/2014/main" id="{67E92011-DC5A-908A-25AF-DBB733B06D82}"/>
              </a:ext>
            </a:extLst>
          </p:cNvPr>
          <p:cNvGrpSpPr/>
          <p:nvPr/>
        </p:nvGrpSpPr>
        <p:grpSpPr>
          <a:xfrm>
            <a:off x="2319890" y="0"/>
            <a:ext cx="13552455" cy="10455370"/>
            <a:chOff x="-3754837" y="-11280911"/>
            <a:chExt cx="18069940" cy="13940498"/>
          </a:xfrm>
        </p:grpSpPr>
        <p:sp>
          <p:nvSpPr>
            <p:cNvPr id="12" name="TextBox 12">
              <a:extLst>
                <a:ext uri="{FF2B5EF4-FFF2-40B4-BE49-F238E27FC236}">
                  <a16:creationId xmlns:a16="http://schemas.microsoft.com/office/drawing/2014/main" id="{1AD8BAD6-534C-7761-DB4E-40953EF2B955}"/>
                </a:ext>
              </a:extLst>
            </p:cNvPr>
            <p:cNvSpPr txBox="1"/>
            <p:nvPr/>
          </p:nvSpPr>
          <p:spPr>
            <a:xfrm>
              <a:off x="-3754837" y="-11280911"/>
              <a:ext cx="18069940" cy="701047"/>
            </a:xfrm>
            <a:prstGeom prst="rect">
              <a:avLst/>
            </a:prstGeom>
          </p:spPr>
          <p:txBody>
            <a:bodyPr wrap="square" lIns="0" tIns="0" rIns="0" bIns="0" rtlCol="0" anchor="t">
              <a:spAutoFit/>
            </a:bodyPr>
            <a:lstStyle/>
            <a:p>
              <a:pPr algn="ctr">
                <a:lnSpc>
                  <a:spcPts val="4060"/>
                </a:lnSpc>
              </a:pPr>
              <a:r>
                <a:rPr lang="en-US" sz="3500" b="1">
                  <a:solidFill>
                    <a:srgbClr val="5D832D"/>
                  </a:solidFill>
                  <a:latin typeface="Roboto Bold"/>
                  <a:ea typeface="Roboto Bold"/>
                  <a:cs typeface="Roboto Bold"/>
                  <a:sym typeface="Roboto Bold"/>
                </a:rPr>
                <a:t>Velocity potential comparing past El Nino events</a:t>
              </a:r>
            </a:p>
          </p:txBody>
        </p:sp>
        <p:sp>
          <p:nvSpPr>
            <p:cNvPr id="13" name="TextBox 13">
              <a:extLst>
                <a:ext uri="{FF2B5EF4-FFF2-40B4-BE49-F238E27FC236}">
                  <a16:creationId xmlns:a16="http://schemas.microsoft.com/office/drawing/2014/main" id="{86777EE1-9525-80C9-BC16-04A523CD437D}"/>
                </a:ext>
              </a:extLst>
            </p:cNvPr>
            <p:cNvSpPr txBox="1"/>
            <p:nvPr/>
          </p:nvSpPr>
          <p:spPr>
            <a:xfrm>
              <a:off x="337352" y="1740873"/>
              <a:ext cx="10013247" cy="918714"/>
            </a:xfrm>
            <a:prstGeom prst="rect">
              <a:avLst/>
            </a:prstGeom>
          </p:spPr>
          <p:txBody>
            <a:bodyPr lIns="0" tIns="0" rIns="0" bIns="0" rtlCol="0" anchor="t">
              <a:spAutoFit/>
            </a:bodyPr>
            <a:lstStyle/>
            <a:p>
              <a:pPr>
                <a:lnSpc>
                  <a:spcPts val="2947"/>
                </a:lnSpc>
              </a:pPr>
              <a:r>
                <a:rPr lang="en-US" sz="2199">
                  <a:solidFill>
                    <a:srgbClr val="072C4F"/>
                  </a:solidFill>
                  <a:latin typeface="Lato 1"/>
                  <a:ea typeface="Lato 1"/>
                  <a:cs typeface="Lato 1"/>
                  <a:sym typeface="Lato 1"/>
                </a:rPr>
                <a:t>Source:</a:t>
              </a:r>
              <a:r>
                <a:rPr lang="en-AU" sz="2400">
                  <a:solidFill>
                    <a:srgbClr val="072C4F"/>
                  </a:solidFill>
                  <a:latin typeface="Lato 1"/>
                  <a:ea typeface="Lato 1"/>
                  <a:cs typeface="Lato 1"/>
                  <a:sym typeface="Lato 1"/>
                </a:rPr>
                <a:t> </a:t>
              </a:r>
              <a:r>
                <a:rPr lang="en-AU" sz="1400">
                  <a:solidFill>
                    <a:srgbClr val="072C4F"/>
                  </a:solidFill>
                  <a:latin typeface="Lato 1"/>
                  <a:ea typeface="Lato 1"/>
                  <a:cs typeface="Lato 1"/>
                  <a:sym typeface="Lato 1"/>
                </a:rPr>
                <a:t>Ben Noll - </a:t>
              </a:r>
              <a:r>
                <a:rPr lang="en-AU" sz="1400">
                  <a:solidFill>
                    <a:srgbClr val="E6E9EA"/>
                  </a:solidFill>
                  <a:latin typeface="TwitterChirp"/>
                </a:rPr>
                <a:t>https://x.com/BenNollWeather/status/2041191703663583601?s=20</a:t>
              </a:r>
              <a:endParaRPr lang="en-AU" sz="1400"/>
            </a:p>
            <a:p>
              <a:pPr>
                <a:lnSpc>
                  <a:spcPts val="2947"/>
                </a:lnSpc>
              </a:pPr>
              <a:r>
                <a:rPr lang="en-AU" sz="1400">
                  <a:solidFill>
                    <a:srgbClr val="072C4F"/>
                  </a:solidFill>
                  <a:latin typeface="Lato 1"/>
                  <a:ea typeface="Lato 1"/>
                  <a:cs typeface="Lato 1"/>
                  <a:sym typeface="Lato 1"/>
                </a:rPr>
                <a:t> </a:t>
              </a:r>
              <a:endParaRPr lang="en-US" sz="2199">
                <a:solidFill>
                  <a:srgbClr val="072C4F"/>
                </a:solidFill>
                <a:latin typeface="Lato 1"/>
                <a:ea typeface="Lato 1"/>
                <a:cs typeface="Lato 1"/>
                <a:sym typeface="Lato 1"/>
              </a:endParaRPr>
            </a:p>
          </p:txBody>
        </p:sp>
      </p:grpSp>
      <p:sp>
        <p:nvSpPr>
          <p:cNvPr id="14" name="Freeform 14">
            <a:extLst>
              <a:ext uri="{FF2B5EF4-FFF2-40B4-BE49-F238E27FC236}">
                <a16:creationId xmlns:a16="http://schemas.microsoft.com/office/drawing/2014/main" id="{9C9D0C2F-13B9-770C-AFD0-4FB857F11162}"/>
              </a:ext>
            </a:extLst>
          </p:cNvPr>
          <p:cNvSpPr/>
          <p:nvPr/>
        </p:nvSpPr>
        <p:spPr>
          <a:xfrm>
            <a:off x="241165" y="9258300"/>
            <a:ext cx="2828611" cy="852553"/>
          </a:xfrm>
          <a:custGeom>
            <a:avLst/>
            <a:gdLst/>
            <a:ahLst/>
            <a:cxnLst/>
            <a:rect l="l" t="t" r="r" b="b"/>
            <a:pathLst>
              <a:path w="2828611" h="852553">
                <a:moveTo>
                  <a:pt x="0" y="0"/>
                </a:moveTo>
                <a:lnTo>
                  <a:pt x="2828611" y="0"/>
                </a:lnTo>
                <a:lnTo>
                  <a:pt x="2828611" y="852553"/>
                </a:lnTo>
                <a:lnTo>
                  <a:pt x="0" y="852553"/>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AU"/>
          </a:p>
        </p:txBody>
      </p:sp>
      <p:pic>
        <p:nvPicPr>
          <p:cNvPr id="17" name="Picture 16">
            <a:extLst>
              <a:ext uri="{FF2B5EF4-FFF2-40B4-BE49-F238E27FC236}">
                <a16:creationId xmlns:a16="http://schemas.microsoft.com/office/drawing/2014/main" id="{DE1F4528-18D6-B6E8-DCC3-823576499B6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29179" y="500468"/>
            <a:ext cx="11654840" cy="8417384"/>
          </a:xfrm>
          <a:prstGeom prst="rect">
            <a:avLst/>
          </a:prstGeom>
        </p:spPr>
      </p:pic>
      <p:sp>
        <p:nvSpPr>
          <p:cNvPr id="15" name="Rectangle 14">
            <a:extLst>
              <a:ext uri="{FF2B5EF4-FFF2-40B4-BE49-F238E27FC236}">
                <a16:creationId xmlns:a16="http://schemas.microsoft.com/office/drawing/2014/main" id="{BFA69804-0332-4EB3-FFBF-4A1929B65AC2}"/>
              </a:ext>
            </a:extLst>
          </p:cNvPr>
          <p:cNvSpPr/>
          <p:nvPr/>
        </p:nvSpPr>
        <p:spPr>
          <a:xfrm>
            <a:off x="3529179" y="4709160"/>
            <a:ext cx="767124" cy="4343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sp>
        <p:nvSpPr>
          <p:cNvPr id="16" name="Rectangle 15">
            <a:extLst>
              <a:ext uri="{FF2B5EF4-FFF2-40B4-BE49-F238E27FC236}">
                <a16:creationId xmlns:a16="http://schemas.microsoft.com/office/drawing/2014/main" id="{1416EC50-AB64-1885-F790-9DDCAF4F1087}"/>
              </a:ext>
            </a:extLst>
          </p:cNvPr>
          <p:cNvSpPr/>
          <p:nvPr/>
        </p:nvSpPr>
        <p:spPr>
          <a:xfrm>
            <a:off x="3529179" y="6239126"/>
            <a:ext cx="767124" cy="4343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sp>
        <p:nvSpPr>
          <p:cNvPr id="18" name="Rectangle 17">
            <a:extLst>
              <a:ext uri="{FF2B5EF4-FFF2-40B4-BE49-F238E27FC236}">
                <a16:creationId xmlns:a16="http://schemas.microsoft.com/office/drawing/2014/main" id="{5CBF8F88-720C-7489-8FCE-B6212993E823}"/>
              </a:ext>
            </a:extLst>
          </p:cNvPr>
          <p:cNvSpPr/>
          <p:nvPr/>
        </p:nvSpPr>
        <p:spPr>
          <a:xfrm>
            <a:off x="3550658" y="7749866"/>
            <a:ext cx="767124" cy="4343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spTree>
    <p:extLst>
      <p:ext uri="{BB962C8B-B14F-4D97-AF65-F5344CB8AC3E}">
        <p14:creationId xmlns:p14="http://schemas.microsoft.com/office/powerpoint/2010/main" val="325049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4825388" cy="10287000"/>
            <a:chOff x="0" y="0"/>
            <a:chExt cx="1270884" cy="2709333"/>
          </a:xfrm>
        </p:grpSpPr>
        <p:sp>
          <p:nvSpPr>
            <p:cNvPr id="3" name="Freeform 3"/>
            <p:cNvSpPr/>
            <p:nvPr/>
          </p:nvSpPr>
          <p:spPr>
            <a:xfrm>
              <a:off x="0" y="0"/>
              <a:ext cx="1270884" cy="2709333"/>
            </a:xfrm>
            <a:custGeom>
              <a:avLst/>
              <a:gdLst/>
              <a:ahLst/>
              <a:cxnLst/>
              <a:rect l="l" t="t" r="r" b="b"/>
              <a:pathLst>
                <a:path w="1270884" h="2709333">
                  <a:moveTo>
                    <a:pt x="0" y="0"/>
                  </a:moveTo>
                  <a:lnTo>
                    <a:pt x="1270884" y="0"/>
                  </a:lnTo>
                  <a:lnTo>
                    <a:pt x="1270884" y="2709333"/>
                  </a:lnTo>
                  <a:lnTo>
                    <a:pt x="0" y="2709333"/>
                  </a:lnTo>
                  <a:close/>
                </a:path>
              </a:pathLst>
            </a:custGeom>
            <a:solidFill>
              <a:srgbClr val="8CBCDD"/>
            </a:solidFill>
          </p:spPr>
          <p:txBody>
            <a:bodyPr/>
            <a:lstStyle/>
            <a:p>
              <a:endParaRPr lang="en-AU"/>
            </a:p>
          </p:txBody>
        </p:sp>
        <p:sp>
          <p:nvSpPr>
            <p:cNvPr id="4" name="TextBox 4"/>
            <p:cNvSpPr txBox="1"/>
            <p:nvPr/>
          </p:nvSpPr>
          <p:spPr>
            <a:xfrm>
              <a:off x="0" y="-38100"/>
              <a:ext cx="1270884"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flipV="1">
            <a:off x="3773287" y="1813961"/>
            <a:ext cx="13081734" cy="1362681"/>
          </a:xfrm>
          <a:custGeom>
            <a:avLst/>
            <a:gdLst/>
            <a:ahLst/>
            <a:cxnLst/>
            <a:rect l="l" t="t" r="r" b="b"/>
            <a:pathLst>
              <a:path w="13081734" h="1362681">
                <a:moveTo>
                  <a:pt x="0" y="1362681"/>
                </a:moveTo>
                <a:lnTo>
                  <a:pt x="13081734" y="1362681"/>
                </a:lnTo>
                <a:lnTo>
                  <a:pt x="13081734" y="0"/>
                </a:lnTo>
                <a:lnTo>
                  <a:pt x="0" y="0"/>
                </a:lnTo>
                <a:lnTo>
                  <a:pt x="0" y="1362681"/>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AU"/>
          </a:p>
        </p:txBody>
      </p:sp>
      <p:sp>
        <p:nvSpPr>
          <p:cNvPr id="6" name="TextBox 6"/>
          <p:cNvSpPr txBox="1"/>
          <p:nvPr/>
        </p:nvSpPr>
        <p:spPr>
          <a:xfrm>
            <a:off x="4989767" y="446425"/>
            <a:ext cx="9560583" cy="1015619"/>
          </a:xfrm>
          <a:prstGeom prst="rect">
            <a:avLst/>
          </a:prstGeom>
        </p:spPr>
        <p:txBody>
          <a:bodyPr lIns="0" tIns="0" rIns="0" bIns="0" rtlCol="0" anchor="t">
            <a:spAutoFit/>
          </a:bodyPr>
          <a:lstStyle/>
          <a:p>
            <a:pPr algn="l">
              <a:lnSpc>
                <a:spcPts val="7887"/>
              </a:lnSpc>
            </a:pPr>
            <a:r>
              <a:rPr lang="en-US" sz="6799" b="1">
                <a:solidFill>
                  <a:srgbClr val="072C4F"/>
                </a:solidFill>
                <a:latin typeface="Roboto Bold"/>
                <a:ea typeface="Roboto Bold"/>
                <a:cs typeface="Roboto Bold"/>
                <a:sym typeface="Roboto Bold"/>
              </a:rPr>
              <a:t>Summary</a:t>
            </a:r>
          </a:p>
        </p:txBody>
      </p:sp>
      <p:sp>
        <p:nvSpPr>
          <p:cNvPr id="7" name="TextBox 7"/>
          <p:cNvSpPr txBox="1"/>
          <p:nvPr/>
        </p:nvSpPr>
        <p:spPr>
          <a:xfrm>
            <a:off x="4989767" y="1423944"/>
            <a:ext cx="9035688" cy="741934"/>
          </a:xfrm>
          <a:prstGeom prst="rect">
            <a:avLst/>
          </a:prstGeom>
        </p:spPr>
        <p:txBody>
          <a:bodyPr lIns="0" tIns="0" rIns="0" bIns="0" rtlCol="0" anchor="t">
            <a:spAutoFit/>
          </a:bodyPr>
          <a:lstStyle/>
          <a:p>
            <a:pPr algn="l">
              <a:lnSpc>
                <a:spcPts val="2947"/>
              </a:lnSpc>
            </a:pPr>
            <a:r>
              <a:rPr lang="en-US" sz="2199">
                <a:solidFill>
                  <a:srgbClr val="004590"/>
                </a:solidFill>
                <a:latin typeface="Lato 1"/>
                <a:ea typeface="Lato 1"/>
                <a:cs typeface="Lato 1"/>
                <a:sym typeface="Lato 1"/>
              </a:rPr>
              <a:t>Add key points which will be included in the PICOF outcomes statement</a:t>
            </a:r>
          </a:p>
          <a:p>
            <a:pPr algn="l">
              <a:lnSpc>
                <a:spcPts val="2947"/>
              </a:lnSpc>
            </a:pPr>
            <a:endParaRPr lang="en-US" sz="2199">
              <a:solidFill>
                <a:srgbClr val="004590"/>
              </a:solidFill>
              <a:latin typeface="Lato 1"/>
              <a:ea typeface="Lato 1"/>
              <a:cs typeface="Lato 1"/>
              <a:sym typeface="Lato 1"/>
            </a:endParaRPr>
          </a:p>
        </p:txBody>
      </p:sp>
      <p:sp>
        <p:nvSpPr>
          <p:cNvPr id="8" name="Freeform 8"/>
          <p:cNvSpPr/>
          <p:nvPr/>
        </p:nvSpPr>
        <p:spPr>
          <a:xfrm rot="5400000" flipV="1">
            <a:off x="-1212421" y="551887"/>
            <a:ext cx="6589696" cy="5485922"/>
          </a:xfrm>
          <a:custGeom>
            <a:avLst/>
            <a:gdLst/>
            <a:ahLst/>
            <a:cxnLst/>
            <a:rect l="l" t="t" r="r" b="b"/>
            <a:pathLst>
              <a:path w="6589696" h="5485922">
                <a:moveTo>
                  <a:pt x="0" y="5485922"/>
                </a:moveTo>
                <a:lnTo>
                  <a:pt x="6589696" y="5485922"/>
                </a:lnTo>
                <a:lnTo>
                  <a:pt x="6589696" y="0"/>
                </a:lnTo>
                <a:lnTo>
                  <a:pt x="0" y="0"/>
                </a:lnTo>
                <a:lnTo>
                  <a:pt x="0" y="5485922"/>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AU"/>
          </a:p>
        </p:txBody>
      </p:sp>
      <p:sp>
        <p:nvSpPr>
          <p:cNvPr id="9" name="Freeform 9"/>
          <p:cNvSpPr/>
          <p:nvPr/>
        </p:nvSpPr>
        <p:spPr>
          <a:xfrm>
            <a:off x="998388" y="9258300"/>
            <a:ext cx="2828611" cy="852553"/>
          </a:xfrm>
          <a:custGeom>
            <a:avLst/>
            <a:gdLst/>
            <a:ahLst/>
            <a:cxnLst/>
            <a:rect l="l" t="t" r="r" b="b"/>
            <a:pathLst>
              <a:path w="2828611" h="852553">
                <a:moveTo>
                  <a:pt x="0" y="0"/>
                </a:moveTo>
                <a:lnTo>
                  <a:pt x="2828611" y="0"/>
                </a:lnTo>
                <a:lnTo>
                  <a:pt x="2828611" y="852553"/>
                </a:lnTo>
                <a:lnTo>
                  <a:pt x="0" y="852553"/>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AU"/>
          </a:p>
        </p:txBody>
      </p:sp>
      <p:sp>
        <p:nvSpPr>
          <p:cNvPr id="10" name="TextBox 9">
            <a:extLst>
              <a:ext uri="{FF2B5EF4-FFF2-40B4-BE49-F238E27FC236}">
                <a16:creationId xmlns:a16="http://schemas.microsoft.com/office/drawing/2014/main" id="{982201C1-F53B-1CEC-5D52-86C4602EFB67}"/>
              </a:ext>
            </a:extLst>
          </p:cNvPr>
          <p:cNvSpPr txBox="1"/>
          <p:nvPr/>
        </p:nvSpPr>
        <p:spPr>
          <a:xfrm>
            <a:off x="4989767" y="3176642"/>
            <a:ext cx="13081735" cy="6247864"/>
          </a:xfrm>
          <a:prstGeom prst="rect">
            <a:avLst/>
          </a:prstGeom>
          <a:noFill/>
        </p:spPr>
        <p:txBody>
          <a:bodyPr wrap="square" rtlCol="0">
            <a:spAutoFit/>
          </a:bodyPr>
          <a:lstStyle/>
          <a:p>
            <a:pPr marL="285750" indent="-285750">
              <a:buFont typeface="Arial" panose="020B0604020202020204" pitchFamily="34" charset="0"/>
              <a:buChar char="•"/>
            </a:pPr>
            <a:r>
              <a:rPr lang="en-AU" sz="2000"/>
              <a:t>Predictions of air temperature and rainfall for May to July and August to October 2026 seasons are typical of El Niño-like patterns when compared to observations of the same periods across past events.</a:t>
            </a:r>
          </a:p>
          <a:p>
            <a:pPr marL="285750" indent="-285750">
              <a:buFont typeface="Arial" panose="020B0604020202020204" pitchFamily="34" charset="0"/>
              <a:buChar char="•"/>
            </a:pPr>
            <a:endParaRPr lang="en-AU" sz="2000"/>
          </a:p>
          <a:p>
            <a:pPr marL="285750" indent="-285750">
              <a:buFont typeface="Arial" panose="020B0604020202020204" pitchFamily="34" charset="0"/>
              <a:buChar char="•"/>
            </a:pPr>
            <a:r>
              <a:rPr lang="en-AU" sz="2000"/>
              <a:t>The rainfall outlook over May to July 2026 favours above normal rainfall between </a:t>
            </a:r>
            <a:r>
              <a:rPr lang="en-US" sz="2000">
                <a:sym typeface="Lato 1"/>
              </a:rPr>
              <a:t>Guam , CNMI, FSM, RMI, Nauru, Gilbert and northern Line Islands (Kiribati), and southern French Polynesia.</a:t>
            </a:r>
            <a:r>
              <a:rPr lang="en-AU" sz="2000"/>
              <a:t> Below normal rainfall is forecast over </a:t>
            </a:r>
            <a:r>
              <a:rPr lang="en-US" sz="2000">
                <a:sym typeface="Lato 1"/>
              </a:rPr>
              <a:t>Palau, PNG, Solomon Islands, Vanuatu, New Caledonia, Fiji, Tonga, Tuvalu, Kiribati (southern Line Is.), Niue, Wallis and Futuna, Samoa, American Samoa, northern Cook Islands and northern French Polynesia. </a:t>
            </a:r>
            <a:r>
              <a:rPr lang="en-AU" sz="2000"/>
              <a:t>Confidence in this outlook highest along the equator and in the far western Pacific, although there is acceptable skill for most of the off-equatorial Pacific region. </a:t>
            </a:r>
          </a:p>
          <a:p>
            <a:pPr marL="285750" indent="-285750">
              <a:buFont typeface="Arial" panose="020B0604020202020204" pitchFamily="34" charset="0"/>
              <a:buChar char="•"/>
            </a:pPr>
            <a:endParaRPr lang="en-AU" sz="2000"/>
          </a:p>
          <a:p>
            <a:pPr marL="285750" indent="-285750">
              <a:buFont typeface="Arial" panose="020B0604020202020204" pitchFamily="34" charset="0"/>
              <a:buChar char="•"/>
            </a:pPr>
            <a:r>
              <a:rPr lang="en-AU" sz="2000"/>
              <a:t>The El Niño-like rainfall outlook pattern continues over August to October 2026, albeit with reduced confidence due to the longer lead time of the forecast period. Below normal rainfall is forecast to persist over </a:t>
            </a:r>
            <a:r>
              <a:rPr lang="en-US" sz="2000">
                <a:sym typeface="Lato 1"/>
              </a:rPr>
              <a:t>Palau, CNMI, Central RMI, PNG, Solomon Is., New Caledonia, Vanuatu, Fiji, Tonga, Niue, Wallis and Futuna, Samoa,  American Samoa, Kiribati (southern Line Is.), Tokelau, Cook Islands, and northern French Polynesia, </a:t>
            </a:r>
            <a:r>
              <a:rPr lang="en-AU" sz="2000"/>
              <a:t>with above normal rainfall forecast over </a:t>
            </a:r>
            <a:r>
              <a:rPr lang="en-US" sz="2000">
                <a:sym typeface="Lato 1"/>
              </a:rPr>
              <a:t>eastern FSM, northern and southern RMI, Nauru, Kiribati (Gilber, and northern Line Is.), and Tuvalu.</a:t>
            </a:r>
          </a:p>
          <a:p>
            <a:pPr marL="285750" indent="-285750">
              <a:buFont typeface="Arial" panose="020B0604020202020204" pitchFamily="34" charset="0"/>
              <a:buChar char="•"/>
            </a:pPr>
            <a:endParaRPr lang="en-US" sz="2000">
              <a:solidFill>
                <a:srgbClr val="000000"/>
              </a:solidFill>
              <a:latin typeface="Lato 1"/>
              <a:ea typeface="Lato 1"/>
              <a:cs typeface="Lato 1"/>
              <a:sym typeface="Lato 1"/>
            </a:endParaRPr>
          </a:p>
          <a:p>
            <a:pPr marL="285750" indent="-285750">
              <a:buFont typeface="Arial" panose="020B0604020202020204" pitchFamily="34" charset="0"/>
              <a:buChar char="•"/>
            </a:pPr>
            <a:r>
              <a:rPr lang="en-AU" sz="2000"/>
              <a:t>Above normal air temperatures are favoured across the Pacific for May to July 2026 for all countries except for near normal air temperatures are predicted </a:t>
            </a:r>
            <a:r>
              <a:rPr lang="en-US" sz="2000">
                <a:sym typeface="Lato 1"/>
              </a:rPr>
              <a:t>eastern PNG mainland, New Caledonia, Vanuatu, Fiji, Tonga, and Niue</a:t>
            </a:r>
            <a:r>
              <a:rPr lang="en-AU" sz="2000"/>
              <a:t>. </a:t>
            </a:r>
          </a:p>
          <a:p>
            <a:pPr marL="285750" indent="-285750">
              <a:buFont typeface="Arial" panose="020B0604020202020204" pitchFamily="34" charset="0"/>
              <a:buChar char="•"/>
            </a:pPr>
            <a:endParaRPr lang="en-AU" sz="2000"/>
          </a:p>
          <a:p>
            <a:endParaRPr lang="en-AU" sz="2000"/>
          </a:p>
          <a:p>
            <a:pPr marL="285750" indent="-285750">
              <a:buFont typeface="Arial" panose="020B0604020202020204" pitchFamily="34" charset="0"/>
              <a:buChar char="•"/>
            </a:pPr>
            <a:endParaRPr lang="en-AU" sz="2000">
              <a:solidFill>
                <a:srgbClr val="000000"/>
              </a:solidFill>
              <a:latin typeface="Lato 1"/>
              <a:ea typeface="Lato 1"/>
              <a:cs typeface="Lato 1"/>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7B4C5-2A3E-6092-05BD-F0F4606ED8A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744491B-4866-D9E1-AED2-C54902B769A0}"/>
              </a:ext>
            </a:extLst>
          </p:cNvPr>
          <p:cNvGrpSpPr/>
          <p:nvPr/>
        </p:nvGrpSpPr>
        <p:grpSpPr>
          <a:xfrm>
            <a:off x="0" y="0"/>
            <a:ext cx="4825388" cy="10287000"/>
            <a:chOff x="0" y="0"/>
            <a:chExt cx="1270884" cy="2709333"/>
          </a:xfrm>
        </p:grpSpPr>
        <p:sp>
          <p:nvSpPr>
            <p:cNvPr id="3" name="Freeform 3">
              <a:extLst>
                <a:ext uri="{FF2B5EF4-FFF2-40B4-BE49-F238E27FC236}">
                  <a16:creationId xmlns:a16="http://schemas.microsoft.com/office/drawing/2014/main" id="{11F9A928-0E03-A896-077E-0FB7D87F848C}"/>
                </a:ext>
              </a:extLst>
            </p:cNvPr>
            <p:cNvSpPr/>
            <p:nvPr/>
          </p:nvSpPr>
          <p:spPr>
            <a:xfrm>
              <a:off x="0" y="0"/>
              <a:ext cx="1270884" cy="2709333"/>
            </a:xfrm>
            <a:custGeom>
              <a:avLst/>
              <a:gdLst/>
              <a:ahLst/>
              <a:cxnLst/>
              <a:rect l="l" t="t" r="r" b="b"/>
              <a:pathLst>
                <a:path w="1270884" h="2709333">
                  <a:moveTo>
                    <a:pt x="0" y="0"/>
                  </a:moveTo>
                  <a:lnTo>
                    <a:pt x="1270884" y="0"/>
                  </a:lnTo>
                  <a:lnTo>
                    <a:pt x="1270884" y="2709333"/>
                  </a:lnTo>
                  <a:lnTo>
                    <a:pt x="0" y="2709333"/>
                  </a:lnTo>
                  <a:close/>
                </a:path>
              </a:pathLst>
            </a:custGeom>
            <a:solidFill>
              <a:srgbClr val="8CBCDD"/>
            </a:solidFill>
          </p:spPr>
          <p:txBody>
            <a:bodyPr/>
            <a:lstStyle/>
            <a:p>
              <a:endParaRPr lang="en-AU"/>
            </a:p>
          </p:txBody>
        </p:sp>
        <p:sp>
          <p:nvSpPr>
            <p:cNvPr id="4" name="TextBox 4">
              <a:extLst>
                <a:ext uri="{FF2B5EF4-FFF2-40B4-BE49-F238E27FC236}">
                  <a16:creationId xmlns:a16="http://schemas.microsoft.com/office/drawing/2014/main" id="{BA0CB40B-1E07-2B96-3A6A-E62BAE179F08}"/>
                </a:ext>
              </a:extLst>
            </p:cNvPr>
            <p:cNvSpPr txBox="1"/>
            <p:nvPr/>
          </p:nvSpPr>
          <p:spPr>
            <a:xfrm>
              <a:off x="0" y="-38100"/>
              <a:ext cx="1270884" cy="2747433"/>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650DCE78-179A-ADED-4952-9A341B72496C}"/>
              </a:ext>
            </a:extLst>
          </p:cNvPr>
          <p:cNvSpPr/>
          <p:nvPr/>
        </p:nvSpPr>
        <p:spPr>
          <a:xfrm flipV="1">
            <a:off x="3773287" y="1813961"/>
            <a:ext cx="13081734" cy="1362681"/>
          </a:xfrm>
          <a:custGeom>
            <a:avLst/>
            <a:gdLst/>
            <a:ahLst/>
            <a:cxnLst/>
            <a:rect l="l" t="t" r="r" b="b"/>
            <a:pathLst>
              <a:path w="13081734" h="1362681">
                <a:moveTo>
                  <a:pt x="0" y="1362681"/>
                </a:moveTo>
                <a:lnTo>
                  <a:pt x="13081734" y="1362681"/>
                </a:lnTo>
                <a:lnTo>
                  <a:pt x="13081734" y="0"/>
                </a:lnTo>
                <a:lnTo>
                  <a:pt x="0" y="0"/>
                </a:lnTo>
                <a:lnTo>
                  <a:pt x="0" y="1362681"/>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AU"/>
          </a:p>
        </p:txBody>
      </p:sp>
      <p:sp>
        <p:nvSpPr>
          <p:cNvPr id="6" name="TextBox 6">
            <a:extLst>
              <a:ext uri="{FF2B5EF4-FFF2-40B4-BE49-F238E27FC236}">
                <a16:creationId xmlns:a16="http://schemas.microsoft.com/office/drawing/2014/main" id="{B321B981-93DC-CC9D-8DC5-9C78AB785F7C}"/>
              </a:ext>
            </a:extLst>
          </p:cNvPr>
          <p:cNvSpPr txBox="1"/>
          <p:nvPr/>
        </p:nvSpPr>
        <p:spPr>
          <a:xfrm>
            <a:off x="4989767" y="446425"/>
            <a:ext cx="9560583" cy="1015619"/>
          </a:xfrm>
          <a:prstGeom prst="rect">
            <a:avLst/>
          </a:prstGeom>
        </p:spPr>
        <p:txBody>
          <a:bodyPr lIns="0" tIns="0" rIns="0" bIns="0" rtlCol="0" anchor="t">
            <a:spAutoFit/>
          </a:bodyPr>
          <a:lstStyle/>
          <a:p>
            <a:pPr algn="l">
              <a:lnSpc>
                <a:spcPts val="7887"/>
              </a:lnSpc>
            </a:pPr>
            <a:r>
              <a:rPr lang="en-US" sz="6799" b="1">
                <a:solidFill>
                  <a:srgbClr val="072C4F"/>
                </a:solidFill>
                <a:latin typeface="Roboto Bold"/>
                <a:ea typeface="Roboto Bold"/>
                <a:cs typeface="Roboto Bold"/>
                <a:sym typeface="Roboto Bold"/>
              </a:rPr>
              <a:t>Summary</a:t>
            </a:r>
          </a:p>
        </p:txBody>
      </p:sp>
      <p:sp>
        <p:nvSpPr>
          <p:cNvPr id="7" name="TextBox 7">
            <a:extLst>
              <a:ext uri="{FF2B5EF4-FFF2-40B4-BE49-F238E27FC236}">
                <a16:creationId xmlns:a16="http://schemas.microsoft.com/office/drawing/2014/main" id="{3998B497-8AFA-5932-EE3F-CF3A9C3DBF3C}"/>
              </a:ext>
            </a:extLst>
          </p:cNvPr>
          <p:cNvSpPr txBox="1"/>
          <p:nvPr/>
        </p:nvSpPr>
        <p:spPr>
          <a:xfrm>
            <a:off x="4989767" y="1462044"/>
            <a:ext cx="9035688" cy="741934"/>
          </a:xfrm>
          <a:prstGeom prst="rect">
            <a:avLst/>
          </a:prstGeom>
        </p:spPr>
        <p:txBody>
          <a:bodyPr lIns="0" tIns="0" rIns="0" bIns="0" rtlCol="0" anchor="t">
            <a:spAutoFit/>
          </a:bodyPr>
          <a:lstStyle/>
          <a:p>
            <a:pPr algn="l">
              <a:lnSpc>
                <a:spcPts val="2947"/>
              </a:lnSpc>
            </a:pPr>
            <a:r>
              <a:rPr lang="en-US" sz="2199">
                <a:solidFill>
                  <a:srgbClr val="004590"/>
                </a:solidFill>
                <a:latin typeface="Lato 1"/>
                <a:ea typeface="Lato 1"/>
                <a:cs typeface="Lato 1"/>
                <a:sym typeface="Lato 1"/>
              </a:rPr>
              <a:t>Add key points which will be included in the PICOF outcomes statement</a:t>
            </a:r>
          </a:p>
          <a:p>
            <a:pPr algn="l">
              <a:lnSpc>
                <a:spcPts val="2947"/>
              </a:lnSpc>
            </a:pPr>
            <a:endParaRPr lang="en-US" sz="2199">
              <a:solidFill>
                <a:srgbClr val="004590"/>
              </a:solidFill>
              <a:latin typeface="Lato 1"/>
              <a:ea typeface="Lato 1"/>
              <a:cs typeface="Lato 1"/>
              <a:sym typeface="Lato 1"/>
            </a:endParaRPr>
          </a:p>
        </p:txBody>
      </p:sp>
      <p:sp>
        <p:nvSpPr>
          <p:cNvPr id="8" name="Freeform 8">
            <a:extLst>
              <a:ext uri="{FF2B5EF4-FFF2-40B4-BE49-F238E27FC236}">
                <a16:creationId xmlns:a16="http://schemas.microsoft.com/office/drawing/2014/main" id="{DFFC87C2-5EB9-6585-A300-AB298A19906B}"/>
              </a:ext>
            </a:extLst>
          </p:cNvPr>
          <p:cNvSpPr/>
          <p:nvPr/>
        </p:nvSpPr>
        <p:spPr>
          <a:xfrm rot="5400000" flipV="1">
            <a:off x="-1212421" y="551887"/>
            <a:ext cx="6589696" cy="5485922"/>
          </a:xfrm>
          <a:custGeom>
            <a:avLst/>
            <a:gdLst/>
            <a:ahLst/>
            <a:cxnLst/>
            <a:rect l="l" t="t" r="r" b="b"/>
            <a:pathLst>
              <a:path w="6589696" h="5485922">
                <a:moveTo>
                  <a:pt x="0" y="5485922"/>
                </a:moveTo>
                <a:lnTo>
                  <a:pt x="6589696" y="5485922"/>
                </a:lnTo>
                <a:lnTo>
                  <a:pt x="6589696" y="0"/>
                </a:lnTo>
                <a:lnTo>
                  <a:pt x="0" y="0"/>
                </a:lnTo>
                <a:lnTo>
                  <a:pt x="0" y="5485922"/>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AU"/>
          </a:p>
        </p:txBody>
      </p:sp>
      <p:sp>
        <p:nvSpPr>
          <p:cNvPr id="9" name="Freeform 9">
            <a:extLst>
              <a:ext uri="{FF2B5EF4-FFF2-40B4-BE49-F238E27FC236}">
                <a16:creationId xmlns:a16="http://schemas.microsoft.com/office/drawing/2014/main" id="{702DE00A-58B1-3AB3-97B7-07045EDEF911}"/>
              </a:ext>
            </a:extLst>
          </p:cNvPr>
          <p:cNvSpPr/>
          <p:nvPr/>
        </p:nvSpPr>
        <p:spPr>
          <a:xfrm>
            <a:off x="998388" y="9258300"/>
            <a:ext cx="2828611" cy="852553"/>
          </a:xfrm>
          <a:custGeom>
            <a:avLst/>
            <a:gdLst/>
            <a:ahLst/>
            <a:cxnLst/>
            <a:rect l="l" t="t" r="r" b="b"/>
            <a:pathLst>
              <a:path w="2828611" h="852553">
                <a:moveTo>
                  <a:pt x="0" y="0"/>
                </a:moveTo>
                <a:lnTo>
                  <a:pt x="2828611" y="0"/>
                </a:lnTo>
                <a:lnTo>
                  <a:pt x="2828611" y="852553"/>
                </a:lnTo>
                <a:lnTo>
                  <a:pt x="0" y="852553"/>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AU"/>
          </a:p>
        </p:txBody>
      </p:sp>
      <p:sp>
        <p:nvSpPr>
          <p:cNvPr id="10" name="TextBox 9">
            <a:extLst>
              <a:ext uri="{FF2B5EF4-FFF2-40B4-BE49-F238E27FC236}">
                <a16:creationId xmlns:a16="http://schemas.microsoft.com/office/drawing/2014/main" id="{9AFD8674-1A9D-BE83-A0B7-E34E5EDF4CF9}"/>
              </a:ext>
            </a:extLst>
          </p:cNvPr>
          <p:cNvSpPr txBox="1"/>
          <p:nvPr/>
        </p:nvSpPr>
        <p:spPr>
          <a:xfrm>
            <a:off x="4989767" y="2836455"/>
            <a:ext cx="13081735" cy="4093428"/>
          </a:xfrm>
          <a:prstGeom prst="rect">
            <a:avLst/>
          </a:prstGeom>
          <a:noFill/>
        </p:spPr>
        <p:txBody>
          <a:bodyPr wrap="square" rtlCol="0">
            <a:spAutoFit/>
          </a:bodyPr>
          <a:lstStyle/>
          <a:p>
            <a:pPr marL="285750" indent="-285750">
              <a:buFont typeface="Arial" panose="020B0604020202020204" pitchFamily="34" charset="0"/>
              <a:buChar char="•"/>
            </a:pPr>
            <a:endParaRPr lang="en-AU" sz="2000"/>
          </a:p>
          <a:p>
            <a:pPr marL="285750" indent="-285750">
              <a:buFont typeface="Arial" panose="020B0604020202020204" pitchFamily="34" charset="0"/>
              <a:buChar char="•"/>
            </a:pPr>
            <a:r>
              <a:rPr lang="en-AU" sz="2000"/>
              <a:t>The air temperature outlook for August to October 2026 is a similar pattern as for the previous season, </a:t>
            </a:r>
            <a:r>
              <a:rPr lang="en-US" sz="2000">
                <a:sym typeface="Lato 1"/>
              </a:rPr>
              <a:t>with the inclusion of the cool anomalies being forecast along the subtropical Pacific over most of  Fiji, Tonga, Wallis and Futuna, Samoa, American Samoa, Niue, central Cook Islands, and western French Polynesia</a:t>
            </a:r>
            <a:endParaRPr lang="en-AU" sz="2000"/>
          </a:p>
          <a:p>
            <a:pPr marL="285750" indent="-285750">
              <a:buFont typeface="Arial" panose="020B0604020202020204" pitchFamily="34" charset="0"/>
              <a:buChar char="•"/>
            </a:pPr>
            <a:endParaRPr lang="en-AU" sz="2000">
              <a:solidFill>
                <a:srgbClr val="000000"/>
              </a:solidFill>
              <a:latin typeface="Lato 1"/>
              <a:ea typeface="Lato 1"/>
              <a:cs typeface="Lato 1"/>
            </a:endParaRPr>
          </a:p>
          <a:p>
            <a:pPr marL="285750" indent="-285750">
              <a:buFont typeface="Arial" panose="020B0604020202020204" pitchFamily="34" charset="0"/>
              <a:buChar char="•"/>
            </a:pPr>
            <a:r>
              <a:rPr lang="en-AU" sz="2000"/>
              <a:t>There is excellent agreement between the Pacific Regional Climate Centre node for long range forecasting lead models and the WMO lead centre multi-model ensemble over the coming six months. Good agreement between high quality models is common during phases of El Niño and La Niña.</a:t>
            </a:r>
          </a:p>
          <a:p>
            <a:pPr marL="285750" indent="-285750">
              <a:buFont typeface="Arial" panose="020B0604020202020204" pitchFamily="34" charset="0"/>
              <a:buChar char="•"/>
            </a:pPr>
            <a:endParaRPr lang="en-AU" sz="2000"/>
          </a:p>
          <a:p>
            <a:pPr marL="285750" indent="-285750">
              <a:buFont typeface="Arial" panose="020B0604020202020204" pitchFamily="34" charset="0"/>
              <a:buChar char="•"/>
            </a:pPr>
            <a:r>
              <a:rPr lang="en-AU" sz="2000"/>
              <a:t>The forecasts for both the mean sea level pressure and wind patterns for the coming season indicate the atmosphere is reflecting a El Niño-like pattern and aligns well with forecasted rainfall and air temperature patterns.</a:t>
            </a:r>
          </a:p>
          <a:p>
            <a:pPr marL="285750" indent="-285750">
              <a:buFont typeface="Arial" panose="020B0604020202020204" pitchFamily="34" charset="0"/>
              <a:buChar char="•"/>
            </a:pPr>
            <a:endParaRPr lang="en-AU" sz="2000"/>
          </a:p>
          <a:p>
            <a:pPr marL="285750" indent="-285750">
              <a:buFont typeface="Arial" panose="020B0604020202020204" pitchFamily="34" charset="0"/>
              <a:buChar char="•"/>
            </a:pPr>
            <a:endParaRPr lang="en-AU" sz="2000">
              <a:solidFill>
                <a:srgbClr val="000000"/>
              </a:solidFill>
              <a:latin typeface="Lato 1"/>
              <a:ea typeface="Lato 1"/>
              <a:cs typeface="Lato 1"/>
            </a:endParaRPr>
          </a:p>
        </p:txBody>
      </p:sp>
    </p:spTree>
    <p:extLst>
      <p:ext uri="{BB962C8B-B14F-4D97-AF65-F5344CB8AC3E}">
        <p14:creationId xmlns:p14="http://schemas.microsoft.com/office/powerpoint/2010/main" val="3706534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CBCDD"/>
        </a:solidFill>
        <a:effectLst/>
      </p:bgPr>
    </p:bg>
    <p:spTree>
      <p:nvGrpSpPr>
        <p:cNvPr id="1" name=""/>
        <p:cNvGrpSpPr/>
        <p:nvPr/>
      </p:nvGrpSpPr>
      <p:grpSpPr>
        <a:xfrm>
          <a:off x="0" y="0"/>
          <a:ext cx="0" cy="0"/>
          <a:chOff x="0" y="0"/>
          <a:chExt cx="0" cy="0"/>
        </a:xfrm>
      </p:grpSpPr>
      <p:grpSp>
        <p:nvGrpSpPr>
          <p:cNvPr id="2" name="Group 2"/>
          <p:cNvGrpSpPr/>
          <p:nvPr/>
        </p:nvGrpSpPr>
        <p:grpSpPr>
          <a:xfrm>
            <a:off x="6293928" y="4366552"/>
            <a:ext cx="6552134" cy="1034931"/>
            <a:chOff x="0" y="0"/>
            <a:chExt cx="8736179" cy="1379908"/>
          </a:xfrm>
        </p:grpSpPr>
        <p:grpSp>
          <p:nvGrpSpPr>
            <p:cNvPr id="3" name="Group 3"/>
            <p:cNvGrpSpPr/>
            <p:nvPr/>
          </p:nvGrpSpPr>
          <p:grpSpPr>
            <a:xfrm>
              <a:off x="0" y="0"/>
              <a:ext cx="8736179" cy="1379908"/>
              <a:chOff x="0" y="0"/>
              <a:chExt cx="1088052" cy="171861"/>
            </a:xfrm>
          </p:grpSpPr>
          <p:sp>
            <p:nvSpPr>
              <p:cNvPr id="4" name="Freeform 4"/>
              <p:cNvSpPr/>
              <p:nvPr/>
            </p:nvSpPr>
            <p:spPr>
              <a:xfrm>
                <a:off x="0" y="0"/>
                <a:ext cx="1088052" cy="171861"/>
              </a:xfrm>
              <a:custGeom>
                <a:avLst/>
                <a:gdLst/>
                <a:ahLst/>
                <a:cxnLst/>
                <a:rect l="l" t="t" r="r" b="b"/>
                <a:pathLst>
                  <a:path w="1088052" h="171861">
                    <a:moveTo>
                      <a:pt x="0" y="0"/>
                    </a:moveTo>
                    <a:lnTo>
                      <a:pt x="1088052" y="0"/>
                    </a:lnTo>
                    <a:lnTo>
                      <a:pt x="1088052" y="171861"/>
                    </a:lnTo>
                    <a:lnTo>
                      <a:pt x="0" y="171861"/>
                    </a:lnTo>
                    <a:close/>
                  </a:path>
                </a:pathLst>
              </a:custGeom>
              <a:solidFill>
                <a:srgbClr val="338BD0"/>
              </a:solidFill>
              <a:ln w="38100" cap="sq">
                <a:solidFill>
                  <a:srgbClr val="0892CD"/>
                </a:solidFill>
                <a:prstDash val="solid"/>
                <a:miter/>
              </a:ln>
            </p:spPr>
            <p:txBody>
              <a:bodyPr/>
              <a:lstStyle/>
              <a:p>
                <a:endParaRPr lang="en-AU"/>
              </a:p>
            </p:txBody>
          </p:sp>
          <p:sp>
            <p:nvSpPr>
              <p:cNvPr id="5" name="TextBox 5"/>
              <p:cNvSpPr txBox="1"/>
              <p:nvPr/>
            </p:nvSpPr>
            <p:spPr>
              <a:xfrm>
                <a:off x="0" y="-38100"/>
                <a:ext cx="1088052" cy="209961"/>
              </a:xfrm>
              <a:prstGeom prst="rect">
                <a:avLst/>
              </a:prstGeom>
            </p:spPr>
            <p:txBody>
              <a:bodyPr lIns="50800" tIns="50800" rIns="50800" bIns="50800" rtlCol="0" anchor="ctr"/>
              <a:lstStyle/>
              <a:p>
                <a:pPr algn="ctr">
                  <a:lnSpc>
                    <a:spcPts val="2660"/>
                  </a:lnSpc>
                  <a:spcBef>
                    <a:spcPct val="0"/>
                  </a:spcBef>
                </a:pPr>
                <a:endParaRPr/>
              </a:p>
            </p:txBody>
          </p:sp>
        </p:grpSp>
        <p:sp>
          <p:nvSpPr>
            <p:cNvPr id="6" name="TextBox 6"/>
            <p:cNvSpPr txBox="1"/>
            <p:nvPr/>
          </p:nvSpPr>
          <p:spPr>
            <a:xfrm>
              <a:off x="0" y="289420"/>
              <a:ext cx="8736179" cy="704516"/>
            </a:xfrm>
            <a:prstGeom prst="rect">
              <a:avLst/>
            </a:prstGeom>
          </p:spPr>
          <p:txBody>
            <a:bodyPr lIns="0" tIns="0" rIns="0" bIns="0" rtlCol="0" anchor="t">
              <a:spAutoFit/>
            </a:bodyPr>
            <a:lstStyle/>
            <a:p>
              <a:pPr algn="ctr">
                <a:lnSpc>
                  <a:spcPts val="4440"/>
                </a:lnSpc>
              </a:pPr>
              <a:r>
                <a:rPr lang="en-US" sz="3172">
                  <a:solidFill>
                    <a:srgbClr val="CBF4FF"/>
                  </a:solidFill>
                  <a:latin typeface="Lato 2"/>
                  <a:ea typeface="Lato 2"/>
                  <a:cs typeface="Lato 2"/>
                  <a:sym typeface="Lato 2"/>
                </a:rPr>
                <a:t>philipm@sprep.org</a:t>
              </a:r>
            </a:p>
          </p:txBody>
        </p:sp>
      </p:grpSp>
      <p:sp>
        <p:nvSpPr>
          <p:cNvPr id="7" name="Freeform 7"/>
          <p:cNvSpPr/>
          <p:nvPr/>
        </p:nvSpPr>
        <p:spPr>
          <a:xfrm rot="5400000">
            <a:off x="-4042700" y="4042700"/>
            <a:ext cx="8733105" cy="647705"/>
          </a:xfrm>
          <a:custGeom>
            <a:avLst/>
            <a:gdLst/>
            <a:ahLst/>
            <a:cxnLst/>
            <a:rect l="l" t="t" r="r" b="b"/>
            <a:pathLst>
              <a:path w="8733105" h="647705">
                <a:moveTo>
                  <a:pt x="0" y="0"/>
                </a:moveTo>
                <a:lnTo>
                  <a:pt x="8733105" y="0"/>
                </a:lnTo>
                <a:lnTo>
                  <a:pt x="8733105" y="647705"/>
                </a:lnTo>
                <a:lnTo>
                  <a:pt x="0" y="64770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AU"/>
          </a:p>
        </p:txBody>
      </p:sp>
      <p:sp>
        <p:nvSpPr>
          <p:cNvPr id="8" name="TextBox 8"/>
          <p:cNvSpPr txBox="1"/>
          <p:nvPr/>
        </p:nvSpPr>
        <p:spPr>
          <a:xfrm>
            <a:off x="6032359" y="2980849"/>
            <a:ext cx="6552134" cy="1006292"/>
          </a:xfrm>
          <a:prstGeom prst="rect">
            <a:avLst/>
          </a:prstGeom>
        </p:spPr>
        <p:txBody>
          <a:bodyPr lIns="0" tIns="0" rIns="0" bIns="0" rtlCol="0" anchor="t">
            <a:spAutoFit/>
          </a:bodyPr>
          <a:lstStyle/>
          <a:p>
            <a:pPr algn="ctr">
              <a:lnSpc>
                <a:spcPts val="7309"/>
              </a:lnSpc>
            </a:pPr>
            <a:r>
              <a:rPr lang="en-US" sz="7694" b="1">
                <a:solidFill>
                  <a:srgbClr val="FFFFFF"/>
                </a:solidFill>
                <a:latin typeface="Bebas Neue Bold"/>
                <a:ea typeface="Bebas Neue Bold"/>
                <a:cs typeface="Bebas Neue Bold"/>
                <a:sym typeface="Bebas Neue Bold"/>
              </a:rPr>
              <a:t>Thank You</a:t>
            </a:r>
          </a:p>
        </p:txBody>
      </p:sp>
      <p:grpSp>
        <p:nvGrpSpPr>
          <p:cNvPr id="9" name="Group 9"/>
          <p:cNvGrpSpPr/>
          <p:nvPr/>
        </p:nvGrpSpPr>
        <p:grpSpPr>
          <a:xfrm>
            <a:off x="0" y="9155968"/>
            <a:ext cx="18288000" cy="1131032"/>
            <a:chOff x="0" y="0"/>
            <a:chExt cx="24384000" cy="1508042"/>
          </a:xfrm>
        </p:grpSpPr>
        <p:sp>
          <p:nvSpPr>
            <p:cNvPr id="10" name="Freeform 10"/>
            <p:cNvSpPr/>
            <p:nvPr/>
          </p:nvSpPr>
          <p:spPr>
            <a:xfrm>
              <a:off x="0" y="0"/>
              <a:ext cx="24384000" cy="1508042"/>
            </a:xfrm>
            <a:custGeom>
              <a:avLst/>
              <a:gdLst/>
              <a:ahLst/>
              <a:cxnLst/>
              <a:rect l="l" t="t" r="r" b="b"/>
              <a:pathLst>
                <a:path w="24384000" h="1508042">
                  <a:moveTo>
                    <a:pt x="0" y="0"/>
                  </a:moveTo>
                  <a:lnTo>
                    <a:pt x="24384000" y="0"/>
                  </a:lnTo>
                  <a:lnTo>
                    <a:pt x="24384000" y="1508042"/>
                  </a:lnTo>
                  <a:lnTo>
                    <a:pt x="0" y="150804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AU"/>
            </a:p>
          </p:txBody>
        </p:sp>
        <p:sp>
          <p:nvSpPr>
            <p:cNvPr id="11" name="Freeform 11"/>
            <p:cNvSpPr/>
            <p:nvPr/>
          </p:nvSpPr>
          <p:spPr>
            <a:xfrm>
              <a:off x="488982" y="213257"/>
              <a:ext cx="4647383" cy="1224107"/>
            </a:xfrm>
            <a:custGeom>
              <a:avLst/>
              <a:gdLst/>
              <a:ahLst/>
              <a:cxnLst/>
              <a:rect l="l" t="t" r="r" b="b"/>
              <a:pathLst>
                <a:path w="4647383" h="1224107">
                  <a:moveTo>
                    <a:pt x="0" y="0"/>
                  </a:moveTo>
                  <a:lnTo>
                    <a:pt x="4647382" y="0"/>
                  </a:lnTo>
                  <a:lnTo>
                    <a:pt x="4647382" y="1224107"/>
                  </a:lnTo>
                  <a:lnTo>
                    <a:pt x="0" y="1224107"/>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AU"/>
            </a:p>
          </p:txBody>
        </p:sp>
        <p:sp>
          <p:nvSpPr>
            <p:cNvPr id="12" name="Freeform 12"/>
            <p:cNvSpPr/>
            <p:nvPr/>
          </p:nvSpPr>
          <p:spPr>
            <a:xfrm>
              <a:off x="9683319" y="399936"/>
              <a:ext cx="2609535" cy="944584"/>
            </a:xfrm>
            <a:custGeom>
              <a:avLst/>
              <a:gdLst/>
              <a:ahLst/>
              <a:cxnLst/>
              <a:rect l="l" t="t" r="r" b="b"/>
              <a:pathLst>
                <a:path w="2609535" h="944584">
                  <a:moveTo>
                    <a:pt x="0" y="0"/>
                  </a:moveTo>
                  <a:lnTo>
                    <a:pt x="2609535" y="0"/>
                  </a:lnTo>
                  <a:lnTo>
                    <a:pt x="2609535" y="944585"/>
                  </a:lnTo>
                  <a:lnTo>
                    <a:pt x="0" y="944585"/>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AU"/>
            </a:p>
          </p:txBody>
        </p:sp>
        <p:sp>
          <p:nvSpPr>
            <p:cNvPr id="13" name="Freeform 13"/>
            <p:cNvSpPr/>
            <p:nvPr/>
          </p:nvSpPr>
          <p:spPr>
            <a:xfrm>
              <a:off x="5015339" y="344897"/>
              <a:ext cx="4553680" cy="960826"/>
            </a:xfrm>
            <a:custGeom>
              <a:avLst/>
              <a:gdLst/>
              <a:ahLst/>
              <a:cxnLst/>
              <a:rect l="l" t="t" r="r" b="b"/>
              <a:pathLst>
                <a:path w="4553680" h="960826">
                  <a:moveTo>
                    <a:pt x="0" y="0"/>
                  </a:moveTo>
                  <a:lnTo>
                    <a:pt x="4553680" y="0"/>
                  </a:lnTo>
                  <a:lnTo>
                    <a:pt x="4553680" y="960827"/>
                  </a:lnTo>
                  <a:lnTo>
                    <a:pt x="0" y="960827"/>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AU"/>
            </a:p>
          </p:txBody>
        </p:sp>
        <p:sp>
          <p:nvSpPr>
            <p:cNvPr id="14" name="Freeform 14"/>
            <p:cNvSpPr/>
            <p:nvPr/>
          </p:nvSpPr>
          <p:spPr>
            <a:xfrm>
              <a:off x="12411234" y="459748"/>
              <a:ext cx="2036445" cy="824962"/>
            </a:xfrm>
            <a:custGeom>
              <a:avLst/>
              <a:gdLst/>
              <a:ahLst/>
              <a:cxnLst/>
              <a:rect l="l" t="t" r="r" b="b"/>
              <a:pathLst>
                <a:path w="2036445" h="824962">
                  <a:moveTo>
                    <a:pt x="0" y="0"/>
                  </a:moveTo>
                  <a:lnTo>
                    <a:pt x="2036445" y="0"/>
                  </a:lnTo>
                  <a:lnTo>
                    <a:pt x="2036445" y="824962"/>
                  </a:lnTo>
                  <a:lnTo>
                    <a:pt x="0" y="824962"/>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AU"/>
            </a:p>
          </p:txBody>
        </p:sp>
        <p:sp>
          <p:nvSpPr>
            <p:cNvPr id="15" name="Freeform 15"/>
            <p:cNvSpPr/>
            <p:nvPr/>
          </p:nvSpPr>
          <p:spPr>
            <a:xfrm>
              <a:off x="14447679" y="177980"/>
              <a:ext cx="2908340" cy="1152763"/>
            </a:xfrm>
            <a:custGeom>
              <a:avLst/>
              <a:gdLst/>
              <a:ahLst/>
              <a:cxnLst/>
              <a:rect l="l" t="t" r="r" b="b"/>
              <a:pathLst>
                <a:path w="2908340" h="1152763">
                  <a:moveTo>
                    <a:pt x="0" y="0"/>
                  </a:moveTo>
                  <a:lnTo>
                    <a:pt x="2908340" y="0"/>
                  </a:lnTo>
                  <a:lnTo>
                    <a:pt x="2908340" y="1152763"/>
                  </a:lnTo>
                  <a:lnTo>
                    <a:pt x="0" y="1152763"/>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AU"/>
            </a:p>
          </p:txBody>
        </p:sp>
        <p:sp>
          <p:nvSpPr>
            <p:cNvPr id="16" name="Freeform 16"/>
            <p:cNvSpPr/>
            <p:nvPr/>
          </p:nvSpPr>
          <p:spPr>
            <a:xfrm>
              <a:off x="17356019" y="136442"/>
              <a:ext cx="1142873" cy="1194300"/>
            </a:xfrm>
            <a:custGeom>
              <a:avLst/>
              <a:gdLst/>
              <a:ahLst/>
              <a:cxnLst/>
              <a:rect l="l" t="t" r="r" b="b"/>
              <a:pathLst>
                <a:path w="1142873" h="1194300">
                  <a:moveTo>
                    <a:pt x="0" y="0"/>
                  </a:moveTo>
                  <a:lnTo>
                    <a:pt x="1142873" y="0"/>
                  </a:lnTo>
                  <a:lnTo>
                    <a:pt x="1142873" y="1194301"/>
                  </a:lnTo>
                  <a:lnTo>
                    <a:pt x="0" y="1194301"/>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AU"/>
            </a:p>
          </p:txBody>
        </p:sp>
        <p:sp>
          <p:nvSpPr>
            <p:cNvPr id="17" name="Freeform 17"/>
            <p:cNvSpPr/>
            <p:nvPr/>
          </p:nvSpPr>
          <p:spPr>
            <a:xfrm>
              <a:off x="21328138" y="182476"/>
              <a:ext cx="943266" cy="1009295"/>
            </a:xfrm>
            <a:custGeom>
              <a:avLst/>
              <a:gdLst/>
              <a:ahLst/>
              <a:cxnLst/>
              <a:rect l="l" t="t" r="r" b="b"/>
              <a:pathLst>
                <a:path w="943266" h="1009295">
                  <a:moveTo>
                    <a:pt x="0" y="0"/>
                  </a:moveTo>
                  <a:lnTo>
                    <a:pt x="943266" y="0"/>
                  </a:lnTo>
                  <a:lnTo>
                    <a:pt x="943266" y="1009294"/>
                  </a:lnTo>
                  <a:lnTo>
                    <a:pt x="0" y="1009294"/>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endParaRPr lang="en-AU"/>
            </a:p>
          </p:txBody>
        </p:sp>
        <p:sp>
          <p:nvSpPr>
            <p:cNvPr id="18" name="Freeform 18"/>
            <p:cNvSpPr/>
            <p:nvPr/>
          </p:nvSpPr>
          <p:spPr>
            <a:xfrm>
              <a:off x="18498892" y="182476"/>
              <a:ext cx="2829246" cy="1102234"/>
            </a:xfrm>
            <a:custGeom>
              <a:avLst/>
              <a:gdLst/>
              <a:ahLst/>
              <a:cxnLst/>
              <a:rect l="l" t="t" r="r" b="b"/>
              <a:pathLst>
                <a:path w="2829246" h="1102234">
                  <a:moveTo>
                    <a:pt x="0" y="0"/>
                  </a:moveTo>
                  <a:lnTo>
                    <a:pt x="2829246" y="0"/>
                  </a:lnTo>
                  <a:lnTo>
                    <a:pt x="2829246" y="1102234"/>
                  </a:lnTo>
                  <a:lnTo>
                    <a:pt x="0" y="1102234"/>
                  </a:lnTo>
                  <a:lnTo>
                    <a:pt x="0" y="0"/>
                  </a:lnTo>
                  <a:close/>
                </a:path>
              </a:pathLst>
            </a:custGeom>
            <a:blipFill>
              <a:blip r:embed="rId11" cstate="email">
                <a:extLst>
                  <a:ext uri="{28A0092B-C50C-407E-A947-70E740481C1C}">
                    <a14:useLocalDpi xmlns:a14="http://schemas.microsoft.com/office/drawing/2010/main"/>
                  </a:ext>
                </a:extLst>
              </a:blip>
              <a:stretch>
                <a:fillRect/>
              </a:stretch>
            </a:blipFill>
          </p:spPr>
          <p:txBody>
            <a:bodyPr/>
            <a:lstStyle/>
            <a:p>
              <a:endParaRPr lang="en-AU"/>
            </a:p>
          </p:txBody>
        </p:sp>
        <p:sp>
          <p:nvSpPr>
            <p:cNvPr id="19" name="Freeform 19"/>
            <p:cNvSpPr/>
            <p:nvPr/>
          </p:nvSpPr>
          <p:spPr>
            <a:xfrm>
              <a:off x="22633469" y="271703"/>
              <a:ext cx="959571" cy="970494"/>
            </a:xfrm>
            <a:custGeom>
              <a:avLst/>
              <a:gdLst/>
              <a:ahLst/>
              <a:cxnLst/>
              <a:rect l="l" t="t" r="r" b="b"/>
              <a:pathLst>
                <a:path w="959571" h="970494">
                  <a:moveTo>
                    <a:pt x="0" y="0"/>
                  </a:moveTo>
                  <a:lnTo>
                    <a:pt x="959571" y="0"/>
                  </a:lnTo>
                  <a:lnTo>
                    <a:pt x="959571" y="970494"/>
                  </a:lnTo>
                  <a:lnTo>
                    <a:pt x="0" y="970494"/>
                  </a:lnTo>
                  <a:lnTo>
                    <a:pt x="0" y="0"/>
                  </a:lnTo>
                  <a:close/>
                </a:path>
              </a:pathLst>
            </a:custGeom>
            <a:blipFill>
              <a:blip r:embed="rId12" cstate="email">
                <a:extLst>
                  <a:ext uri="{28A0092B-C50C-407E-A947-70E740481C1C}">
                    <a14:useLocalDpi xmlns:a14="http://schemas.microsoft.com/office/drawing/2010/main"/>
                  </a:ext>
                </a:extLst>
              </a:blip>
              <a:stretch>
                <a:fillRect/>
              </a:stretch>
            </a:blipFill>
          </p:spPr>
          <p:txBody>
            <a:bodyPr/>
            <a:lstStyle/>
            <a:p>
              <a:endParaRPr lang="en-AU"/>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CBCDD"/>
        </a:solidFill>
        <a:effectLst/>
      </p:bgPr>
    </p:bg>
    <p:spTree>
      <p:nvGrpSpPr>
        <p:cNvPr id="1" name=""/>
        <p:cNvGrpSpPr/>
        <p:nvPr/>
      </p:nvGrpSpPr>
      <p:grpSpPr>
        <a:xfrm>
          <a:off x="0" y="0"/>
          <a:ext cx="0" cy="0"/>
          <a:chOff x="0" y="0"/>
          <a:chExt cx="0" cy="0"/>
        </a:xfrm>
      </p:grpSpPr>
      <p:grpSp>
        <p:nvGrpSpPr>
          <p:cNvPr id="2" name="Group 2"/>
          <p:cNvGrpSpPr/>
          <p:nvPr/>
        </p:nvGrpSpPr>
        <p:grpSpPr>
          <a:xfrm>
            <a:off x="8917265" y="-8450056"/>
            <a:ext cx="17520116" cy="1752011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8BD0"/>
            </a:solidFill>
          </p:spPr>
          <p:txBody>
            <a:bodyPr/>
            <a:lstStyle/>
            <a:p>
              <a:endParaRPr lang="en-AU"/>
            </a:p>
          </p:txBody>
        </p:sp>
        <p:sp>
          <p:nvSpPr>
            <p:cNvPr id="4" name="TextBox 4"/>
            <p:cNvSpPr txBox="1"/>
            <p:nvPr/>
          </p:nvSpPr>
          <p:spPr>
            <a:xfrm>
              <a:off x="76200" y="76200"/>
              <a:ext cx="660400" cy="660400"/>
            </a:xfrm>
            <a:prstGeom prst="rect">
              <a:avLst/>
            </a:prstGeom>
          </p:spPr>
          <p:txBody>
            <a:bodyPr lIns="50800" tIns="50800" rIns="50800" bIns="50800" rtlCol="0" anchor="ctr"/>
            <a:lstStyle/>
            <a:p>
              <a:pPr algn="ctr">
                <a:lnSpc>
                  <a:spcPts val="420"/>
                </a:lnSpc>
                <a:spcBef>
                  <a:spcPct val="0"/>
                </a:spcBef>
              </a:pPr>
              <a:endParaRPr/>
            </a:p>
          </p:txBody>
        </p:sp>
      </p:grpSp>
      <p:grpSp>
        <p:nvGrpSpPr>
          <p:cNvPr id="5" name="Group 5"/>
          <p:cNvGrpSpPr/>
          <p:nvPr/>
        </p:nvGrpSpPr>
        <p:grpSpPr>
          <a:xfrm>
            <a:off x="8999421" y="0"/>
            <a:ext cx="9288579" cy="8955760"/>
            <a:chOff x="0" y="0"/>
            <a:chExt cx="6585982" cy="6350000"/>
          </a:xfrm>
        </p:grpSpPr>
        <p:sp>
          <p:nvSpPr>
            <p:cNvPr id="6" name="Freeform 6"/>
            <p:cNvSpPr/>
            <p:nvPr/>
          </p:nvSpPr>
          <p:spPr>
            <a:xfrm flipH="1">
              <a:off x="0" y="0"/>
              <a:ext cx="6585982" cy="6350000"/>
            </a:xfrm>
            <a:custGeom>
              <a:avLst/>
              <a:gdLst/>
              <a:ahLst/>
              <a:cxnLst/>
              <a:rect l="l" t="t" r="r" b="b"/>
              <a:pathLst>
                <a:path w="6585982" h="6350000">
                  <a:moveTo>
                    <a:pt x="6585982" y="0"/>
                  </a:moveTo>
                  <a:cubicBezTo>
                    <a:pt x="6585982" y="3506470"/>
                    <a:pt x="3636779" y="6350000"/>
                    <a:pt x="0" y="6350000"/>
                  </a:cubicBezTo>
                  <a:lnTo>
                    <a:pt x="0" y="0"/>
                  </a:lnTo>
                  <a:lnTo>
                    <a:pt x="6585982"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AU"/>
            </a:p>
          </p:txBody>
        </p:sp>
      </p:grpSp>
      <p:grpSp>
        <p:nvGrpSpPr>
          <p:cNvPr id="7" name="Group 7"/>
          <p:cNvGrpSpPr>
            <a:grpSpLocks noChangeAspect="1"/>
          </p:cNvGrpSpPr>
          <p:nvPr/>
        </p:nvGrpSpPr>
        <p:grpSpPr>
          <a:xfrm>
            <a:off x="8446077" y="2640449"/>
            <a:ext cx="4062386" cy="4062386"/>
            <a:chOff x="0" y="0"/>
            <a:chExt cx="6350000" cy="6350000"/>
          </a:xfrm>
        </p:grpSpPr>
        <p:sp>
          <p:nvSpPr>
            <p:cNvPr id="8" name="Freeform 8"/>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338BD0"/>
            </a:solidFill>
          </p:spPr>
          <p:txBody>
            <a:bodyPr/>
            <a:lstStyle/>
            <a:p>
              <a:endParaRPr lang="en-AU"/>
            </a:p>
          </p:txBody>
        </p:sp>
        <p:sp>
          <p:nvSpPr>
            <p:cNvPr id="9" name="Freeform 9"/>
            <p:cNvSpPr/>
            <p:nvPr/>
          </p:nvSpPr>
          <p:spPr>
            <a:xfrm>
              <a:off x="408023" y="420342"/>
              <a:ext cx="5533953" cy="5509315"/>
            </a:xfrm>
            <a:custGeom>
              <a:avLst/>
              <a:gdLst/>
              <a:ahLst/>
              <a:cxnLst/>
              <a:rect l="l" t="t" r="r" b="b"/>
              <a:pathLst>
                <a:path w="5533953" h="5509315">
                  <a:moveTo>
                    <a:pt x="2766977" y="28"/>
                  </a:moveTo>
                  <a:cubicBezTo>
                    <a:pt x="1779908" y="-4386"/>
                    <a:pt x="865924" y="519676"/>
                    <a:pt x="371110" y="1373774"/>
                  </a:cubicBezTo>
                  <a:cubicBezTo>
                    <a:pt x="-123703" y="2227873"/>
                    <a:pt x="-123703" y="3281443"/>
                    <a:pt x="371110" y="4135542"/>
                  </a:cubicBezTo>
                  <a:cubicBezTo>
                    <a:pt x="865924" y="4989640"/>
                    <a:pt x="1779908" y="5513702"/>
                    <a:pt x="2766977" y="5509288"/>
                  </a:cubicBezTo>
                  <a:cubicBezTo>
                    <a:pt x="3754046" y="5513702"/>
                    <a:pt x="4668030" y="4989640"/>
                    <a:pt x="5162844" y="4135542"/>
                  </a:cubicBezTo>
                  <a:cubicBezTo>
                    <a:pt x="5657657" y="3281443"/>
                    <a:pt x="5657657" y="2227873"/>
                    <a:pt x="5162844" y="1373775"/>
                  </a:cubicBezTo>
                  <a:cubicBezTo>
                    <a:pt x="4668030" y="519676"/>
                    <a:pt x="3754046" y="-4386"/>
                    <a:pt x="2766977" y="28"/>
                  </a:cubicBezTo>
                  <a:close/>
                </a:path>
              </a:pathLst>
            </a:custGeom>
            <a:blipFill>
              <a:blip r:embed="rId4" cstate="email">
                <a:extLst>
                  <a:ext uri="{28A0092B-C50C-407E-A947-70E740481C1C}">
                    <a14:useLocalDpi xmlns:a14="http://schemas.microsoft.com/office/drawing/2010/main"/>
                  </a:ext>
                </a:extLst>
              </a:blip>
              <a:stretch>
                <a:fillRect l="223" r="223"/>
              </a:stretch>
            </a:blipFill>
          </p:spPr>
          <p:txBody>
            <a:bodyPr/>
            <a:lstStyle/>
            <a:p>
              <a:endParaRPr lang="en-AU"/>
            </a:p>
          </p:txBody>
        </p:sp>
      </p:grpSp>
      <p:sp>
        <p:nvSpPr>
          <p:cNvPr id="10" name="Freeform 10"/>
          <p:cNvSpPr/>
          <p:nvPr/>
        </p:nvSpPr>
        <p:spPr>
          <a:xfrm>
            <a:off x="15162640" y="9291484"/>
            <a:ext cx="2828611" cy="852553"/>
          </a:xfrm>
          <a:custGeom>
            <a:avLst/>
            <a:gdLst/>
            <a:ahLst/>
            <a:cxnLst/>
            <a:rect l="l" t="t" r="r" b="b"/>
            <a:pathLst>
              <a:path w="2828611" h="852553">
                <a:moveTo>
                  <a:pt x="0" y="0"/>
                </a:moveTo>
                <a:lnTo>
                  <a:pt x="2828611" y="0"/>
                </a:lnTo>
                <a:lnTo>
                  <a:pt x="2828611" y="852552"/>
                </a:lnTo>
                <a:lnTo>
                  <a:pt x="0" y="852552"/>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AU"/>
          </a:p>
        </p:txBody>
      </p:sp>
      <p:sp>
        <p:nvSpPr>
          <p:cNvPr id="11" name="TextBox 11"/>
          <p:cNvSpPr txBox="1"/>
          <p:nvPr/>
        </p:nvSpPr>
        <p:spPr>
          <a:xfrm>
            <a:off x="322228" y="5162914"/>
            <a:ext cx="11836407" cy="1292405"/>
          </a:xfrm>
          <a:prstGeom prst="rect">
            <a:avLst/>
          </a:prstGeom>
        </p:spPr>
        <p:txBody>
          <a:bodyPr lIns="0" tIns="0" rIns="0" bIns="0" rtlCol="0" anchor="t">
            <a:spAutoFit/>
          </a:bodyPr>
          <a:lstStyle/>
          <a:p>
            <a:pPr>
              <a:lnSpc>
                <a:spcPts val="10640"/>
              </a:lnSpc>
            </a:pPr>
            <a:r>
              <a:rPr lang="en-AU" sz="7600" b="1">
                <a:solidFill>
                  <a:srgbClr val="000000"/>
                </a:solidFill>
                <a:latin typeface="Poppins Bold"/>
                <a:cs typeface="Poppins Bold"/>
              </a:rPr>
              <a:t>3.1-Atmosphere </a:t>
            </a:r>
            <a:endParaRPr lang="en-US" sz="7600" b="1">
              <a:solidFill>
                <a:srgbClr val="000000"/>
              </a:solidFill>
              <a:latin typeface="Poppins Bold"/>
              <a:cs typeface="Poppins Bold"/>
              <a:sym typeface="Poppins Bold"/>
            </a:endParaRPr>
          </a:p>
        </p:txBody>
      </p:sp>
      <p:sp>
        <p:nvSpPr>
          <p:cNvPr id="12" name="TextBox 12"/>
          <p:cNvSpPr txBox="1"/>
          <p:nvPr/>
        </p:nvSpPr>
        <p:spPr>
          <a:xfrm>
            <a:off x="426170" y="8641435"/>
            <a:ext cx="9448570" cy="1050288"/>
          </a:xfrm>
          <a:prstGeom prst="rect">
            <a:avLst/>
          </a:prstGeom>
        </p:spPr>
        <p:txBody>
          <a:bodyPr lIns="0" tIns="0" rIns="0" bIns="0" rtlCol="0" anchor="t">
            <a:spAutoFit/>
          </a:bodyPr>
          <a:lstStyle/>
          <a:p>
            <a:pPr algn="l">
              <a:lnSpc>
                <a:spcPts val="4200"/>
              </a:lnSpc>
            </a:pPr>
            <a:r>
              <a:rPr lang="en-US" sz="3000" b="1">
                <a:solidFill>
                  <a:srgbClr val="072C4F"/>
                </a:solidFill>
                <a:latin typeface="Poppins Bold"/>
                <a:ea typeface="Poppins Bold"/>
                <a:cs typeface="Poppins Bold"/>
                <a:sym typeface="Poppins Bold"/>
              </a:rPr>
              <a:t>Presenter's Name: </a:t>
            </a:r>
            <a:r>
              <a:rPr lang="en-US" sz="3000">
                <a:solidFill>
                  <a:schemeClr val="accent1"/>
                </a:solidFill>
                <a:latin typeface="Poppins Bold"/>
                <a:ea typeface="Poppins Bold"/>
                <a:cs typeface="Poppins Bold"/>
                <a:sym typeface="Poppins Bold"/>
              </a:rPr>
              <a:t>Philip Malsale</a:t>
            </a:r>
          </a:p>
          <a:p>
            <a:pPr algn="l">
              <a:lnSpc>
                <a:spcPts val="4200"/>
              </a:lnSpc>
            </a:pPr>
            <a:r>
              <a:rPr lang="en-US" sz="3000" b="1">
                <a:solidFill>
                  <a:srgbClr val="072C4F"/>
                </a:solidFill>
                <a:latin typeface="Poppins Bold"/>
                <a:ea typeface="Poppins Bold"/>
                <a:cs typeface="Poppins Bold"/>
                <a:sym typeface="Poppins Bold"/>
              </a:rPr>
              <a:t>Organization: </a:t>
            </a:r>
            <a:r>
              <a:rPr lang="en-US" sz="3000" b="1">
                <a:solidFill>
                  <a:schemeClr val="accent1"/>
                </a:solidFill>
                <a:latin typeface="Poppins Bold"/>
                <a:ea typeface="Poppins Bold"/>
                <a:cs typeface="Poppins Bold"/>
                <a:sym typeface="Poppins Bold"/>
              </a:rPr>
              <a:t>SPREP</a:t>
            </a:r>
          </a:p>
        </p:txBody>
      </p:sp>
      <p:sp>
        <p:nvSpPr>
          <p:cNvPr id="13" name="TextBox 11">
            <a:extLst>
              <a:ext uri="{FF2B5EF4-FFF2-40B4-BE49-F238E27FC236}">
                <a16:creationId xmlns:a16="http://schemas.microsoft.com/office/drawing/2014/main" id="{77AB2F9A-5C24-0A95-A638-1E07740BF138}"/>
              </a:ext>
            </a:extLst>
          </p:cNvPr>
          <p:cNvSpPr txBox="1"/>
          <p:nvPr/>
        </p:nvSpPr>
        <p:spPr>
          <a:xfrm>
            <a:off x="557727" y="474529"/>
            <a:ext cx="8917265" cy="2479397"/>
          </a:xfrm>
          <a:prstGeom prst="rect">
            <a:avLst/>
          </a:prstGeom>
        </p:spPr>
        <p:txBody>
          <a:bodyPr wrap="square" lIns="0" tIns="0" rIns="0" bIns="0" rtlCol="0" anchor="t">
            <a:spAutoFit/>
          </a:bodyPr>
          <a:lstStyle/>
          <a:p>
            <a:pPr>
              <a:lnSpc>
                <a:spcPts val="10640"/>
              </a:lnSpc>
            </a:pPr>
            <a:r>
              <a:rPr lang="en-US" sz="2800" b="1" dirty="0">
                <a:solidFill>
                  <a:srgbClr val="000000"/>
                </a:solidFill>
                <a:latin typeface="Poppins Bold"/>
                <a:ea typeface="Poppins Bold"/>
                <a:cs typeface="Poppins Bold"/>
                <a:sym typeface="Poppins Bold"/>
              </a:rPr>
              <a:t> </a:t>
            </a:r>
            <a:r>
              <a:rPr lang="en-US" sz="2800" b="1" dirty="0">
                <a:solidFill>
                  <a:srgbClr val="000000"/>
                </a:solidFill>
                <a:latin typeface="Poppins Bold"/>
                <a:cs typeface="Poppins Bold"/>
              </a:rPr>
              <a:t>Session 3: Looking Forward – Monthly and Seasonal Outlooks for May to October 2026</a:t>
            </a:r>
            <a:endParaRPr lang="en-US" sz="2800" b="1" dirty="0">
              <a:solidFill>
                <a:srgbClr val="000000"/>
              </a:solidFill>
              <a:latin typeface="Poppins Bold"/>
              <a:cs typeface="Poppins Bold"/>
              <a:sym typeface="Poppins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55011" y="5615113"/>
            <a:ext cx="767124" cy="76712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4" name="TextBox 4"/>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5" name="Group 5"/>
          <p:cNvGrpSpPr/>
          <p:nvPr/>
        </p:nvGrpSpPr>
        <p:grpSpPr>
          <a:xfrm>
            <a:off x="4433153" y="6573566"/>
            <a:ext cx="340966" cy="34096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7" name="TextBox 7"/>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8" name="Group 8"/>
          <p:cNvGrpSpPr/>
          <p:nvPr/>
        </p:nvGrpSpPr>
        <p:grpSpPr>
          <a:xfrm>
            <a:off x="0" y="0"/>
            <a:ext cx="18288000" cy="8236557"/>
            <a:chOff x="0" y="0"/>
            <a:chExt cx="4816593" cy="2169299"/>
          </a:xfrm>
        </p:grpSpPr>
        <p:sp>
          <p:nvSpPr>
            <p:cNvPr id="9" name="Freeform 9"/>
            <p:cNvSpPr/>
            <p:nvPr/>
          </p:nvSpPr>
          <p:spPr>
            <a:xfrm>
              <a:off x="0" y="0"/>
              <a:ext cx="4816592" cy="2169299"/>
            </a:xfrm>
            <a:custGeom>
              <a:avLst/>
              <a:gdLst/>
              <a:ahLst/>
              <a:cxnLst/>
              <a:rect l="l" t="t" r="r" b="b"/>
              <a:pathLst>
                <a:path w="4816592" h="2169299">
                  <a:moveTo>
                    <a:pt x="0" y="0"/>
                  </a:moveTo>
                  <a:lnTo>
                    <a:pt x="4816592" y="0"/>
                  </a:lnTo>
                  <a:lnTo>
                    <a:pt x="4816592" y="2169299"/>
                  </a:lnTo>
                  <a:lnTo>
                    <a:pt x="0" y="2169299"/>
                  </a:lnTo>
                  <a:close/>
                </a:path>
              </a:pathLst>
            </a:custGeom>
            <a:solidFill>
              <a:srgbClr val="8CBCDD"/>
            </a:solidFill>
          </p:spPr>
          <p:txBody>
            <a:bodyPr/>
            <a:lstStyle/>
            <a:p>
              <a:endParaRPr lang="en-AU" dirty="0"/>
            </a:p>
          </p:txBody>
        </p:sp>
        <p:sp>
          <p:nvSpPr>
            <p:cNvPr id="10" name="TextBox 10"/>
            <p:cNvSpPr txBox="1"/>
            <p:nvPr/>
          </p:nvSpPr>
          <p:spPr>
            <a:xfrm>
              <a:off x="0" y="-47625"/>
              <a:ext cx="4816593" cy="2216924"/>
            </a:xfrm>
            <a:prstGeom prst="rect">
              <a:avLst/>
            </a:prstGeom>
          </p:spPr>
          <p:txBody>
            <a:bodyPr lIns="50800" tIns="50800" rIns="50800" bIns="50800" rtlCol="0" anchor="ctr"/>
            <a:lstStyle/>
            <a:p>
              <a:pPr algn="ctr">
                <a:lnSpc>
                  <a:spcPts val="3617"/>
                </a:lnSpc>
              </a:pPr>
              <a:r>
                <a:rPr lang="en-US" sz="2699" dirty="0">
                  <a:solidFill>
                    <a:srgbClr val="000000"/>
                  </a:solidFill>
                  <a:latin typeface="Lato 1"/>
                  <a:ea typeface="Lato 1"/>
                  <a:cs typeface="Lato 1"/>
                  <a:sym typeface="Lato 1"/>
                </a:rPr>
                <a:t>.</a:t>
              </a:r>
            </a:p>
          </p:txBody>
        </p:sp>
      </p:grpSp>
      <p:grpSp>
        <p:nvGrpSpPr>
          <p:cNvPr id="11" name="Group 11"/>
          <p:cNvGrpSpPr/>
          <p:nvPr/>
        </p:nvGrpSpPr>
        <p:grpSpPr>
          <a:xfrm>
            <a:off x="1049867" y="560441"/>
            <a:ext cx="12474237" cy="8900053"/>
            <a:chOff x="0" y="-10533656"/>
            <a:chExt cx="11233310" cy="11866740"/>
          </a:xfrm>
        </p:grpSpPr>
        <p:sp>
          <p:nvSpPr>
            <p:cNvPr id="12" name="TextBox 12"/>
            <p:cNvSpPr txBox="1"/>
            <p:nvPr/>
          </p:nvSpPr>
          <p:spPr>
            <a:xfrm>
              <a:off x="545358" y="-10533656"/>
              <a:ext cx="10687952" cy="709507"/>
            </a:xfrm>
            <a:prstGeom prst="rect">
              <a:avLst/>
            </a:prstGeom>
          </p:spPr>
          <p:txBody>
            <a:bodyPr lIns="0" tIns="0" rIns="0" bIns="0" rtlCol="0" anchor="t">
              <a:spAutoFit/>
            </a:bodyPr>
            <a:lstStyle/>
            <a:p>
              <a:pPr algn="ctr">
                <a:lnSpc>
                  <a:spcPts val="4060"/>
                </a:lnSpc>
              </a:pPr>
              <a:r>
                <a:rPr lang="en-US" sz="4400" b="1" dirty="0">
                  <a:solidFill>
                    <a:srgbClr val="5D832D"/>
                  </a:solidFill>
                  <a:latin typeface="Roboto Bold"/>
                  <a:ea typeface="Roboto Bold"/>
                  <a:cs typeface="Roboto Bold"/>
                  <a:sym typeface="Roboto Bold"/>
                </a:rPr>
                <a:t>Presentation Outline</a:t>
              </a:r>
            </a:p>
          </p:txBody>
        </p:sp>
        <p:sp>
          <p:nvSpPr>
            <p:cNvPr id="13" name="TextBox 13"/>
            <p:cNvSpPr txBox="1"/>
            <p:nvPr/>
          </p:nvSpPr>
          <p:spPr>
            <a:xfrm>
              <a:off x="0" y="881079"/>
              <a:ext cx="10013247" cy="452005"/>
            </a:xfrm>
            <a:prstGeom prst="rect">
              <a:avLst/>
            </a:prstGeom>
          </p:spPr>
          <p:txBody>
            <a:bodyPr lIns="0" tIns="0" rIns="0" bIns="0" rtlCol="0" anchor="t">
              <a:spAutoFit/>
            </a:bodyPr>
            <a:lstStyle/>
            <a:p>
              <a:pPr>
                <a:lnSpc>
                  <a:spcPts val="2947"/>
                </a:lnSpc>
              </a:pPr>
              <a:endParaRPr lang="en-US" sz="2199" dirty="0">
                <a:solidFill>
                  <a:srgbClr val="072C4F"/>
                </a:solidFill>
                <a:latin typeface="Lato 1"/>
                <a:ea typeface="Lato 1"/>
                <a:cs typeface="Lato 1"/>
                <a:sym typeface="Lato 1"/>
              </a:endParaRPr>
            </a:p>
          </p:txBody>
        </p:sp>
      </p:grpSp>
      <p:sp>
        <p:nvSpPr>
          <p:cNvPr id="14" name="Freeform 14"/>
          <p:cNvSpPr/>
          <p:nvPr/>
        </p:nvSpPr>
        <p:spPr>
          <a:xfrm>
            <a:off x="241165" y="9258300"/>
            <a:ext cx="2828611" cy="852553"/>
          </a:xfrm>
          <a:custGeom>
            <a:avLst/>
            <a:gdLst/>
            <a:ahLst/>
            <a:cxnLst/>
            <a:rect l="l" t="t" r="r" b="b"/>
            <a:pathLst>
              <a:path w="2828611" h="852553">
                <a:moveTo>
                  <a:pt x="0" y="0"/>
                </a:moveTo>
                <a:lnTo>
                  <a:pt x="2828611" y="0"/>
                </a:lnTo>
                <a:lnTo>
                  <a:pt x="2828611" y="852553"/>
                </a:lnTo>
                <a:lnTo>
                  <a:pt x="0" y="852553"/>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AU"/>
          </a:p>
        </p:txBody>
      </p:sp>
      <p:sp>
        <p:nvSpPr>
          <p:cNvPr id="19" name="TextBox 13">
            <a:extLst>
              <a:ext uri="{FF2B5EF4-FFF2-40B4-BE49-F238E27FC236}">
                <a16:creationId xmlns:a16="http://schemas.microsoft.com/office/drawing/2014/main" id="{97557B3D-8A9F-CA4F-662E-0049C21C1AB6}"/>
              </a:ext>
            </a:extLst>
          </p:cNvPr>
          <p:cNvSpPr txBox="1"/>
          <p:nvPr/>
        </p:nvSpPr>
        <p:spPr>
          <a:xfrm>
            <a:off x="2368363" y="1811797"/>
            <a:ext cx="8482401" cy="7309693"/>
          </a:xfrm>
          <a:prstGeom prst="rect">
            <a:avLst/>
          </a:prstGeom>
        </p:spPr>
        <p:txBody>
          <a:bodyPr wrap="square" lIns="0" tIns="0" rIns="0" bIns="0" rtlCol="0" anchor="t">
            <a:spAutoFit/>
          </a:bodyPr>
          <a:lstStyle/>
          <a:p>
            <a:pPr marL="474975" lvl="1" indent="-237487">
              <a:lnSpc>
                <a:spcPts val="3805"/>
              </a:lnSpc>
              <a:buFont typeface="Arial"/>
              <a:buChar char="•"/>
            </a:pPr>
            <a:r>
              <a:rPr lang="en-AU" sz="3200" dirty="0">
                <a:solidFill>
                  <a:srgbClr val="000000"/>
                </a:solidFill>
                <a:latin typeface="Lato 1"/>
                <a:ea typeface="Lato 1"/>
                <a:cs typeface="Lato 1"/>
                <a:sym typeface="Lato 1"/>
              </a:rPr>
              <a:t>Precipitation Outlook</a:t>
            </a:r>
          </a:p>
          <a:p>
            <a:pPr marL="237488" lvl="1">
              <a:lnSpc>
                <a:spcPts val="3805"/>
              </a:lnSpc>
            </a:pPr>
            <a:endParaRPr lang="en-AU" sz="3200" dirty="0">
              <a:solidFill>
                <a:srgbClr val="000000"/>
              </a:solidFill>
              <a:latin typeface="Lato 1"/>
              <a:ea typeface="Lato 1"/>
              <a:cs typeface="Lato 1"/>
              <a:sym typeface="Lato 1"/>
            </a:endParaRPr>
          </a:p>
          <a:p>
            <a:pPr marL="474975" lvl="1" indent="-237487">
              <a:lnSpc>
                <a:spcPts val="3805"/>
              </a:lnSpc>
              <a:buFont typeface="Arial"/>
              <a:buChar char="•"/>
            </a:pPr>
            <a:r>
              <a:rPr lang="en-AU" sz="3200" dirty="0">
                <a:solidFill>
                  <a:srgbClr val="000000"/>
                </a:solidFill>
                <a:latin typeface="Lato 1"/>
                <a:ea typeface="Lato 1"/>
                <a:cs typeface="Lato 1"/>
                <a:sym typeface="Lato 1"/>
              </a:rPr>
              <a:t>‘Air Temperature Outlook</a:t>
            </a:r>
          </a:p>
          <a:p>
            <a:pPr marL="237488" lvl="1">
              <a:lnSpc>
                <a:spcPts val="3805"/>
              </a:lnSpc>
            </a:pPr>
            <a:endParaRPr lang="en-AU" sz="3200" dirty="0">
              <a:solidFill>
                <a:srgbClr val="000000"/>
              </a:solidFill>
              <a:latin typeface="Lato 1"/>
              <a:ea typeface="Lato 1"/>
              <a:cs typeface="Lato 1"/>
              <a:sym typeface="Lato 1"/>
            </a:endParaRPr>
          </a:p>
          <a:p>
            <a:pPr marL="474975" lvl="1" indent="-237487">
              <a:lnSpc>
                <a:spcPts val="3805"/>
              </a:lnSpc>
              <a:buFont typeface="Arial"/>
              <a:buChar char="•"/>
            </a:pPr>
            <a:r>
              <a:rPr lang="en-AU" sz="3200" dirty="0">
                <a:solidFill>
                  <a:srgbClr val="000000"/>
                </a:solidFill>
                <a:latin typeface="Lato 1"/>
                <a:ea typeface="Lato 1"/>
                <a:cs typeface="Lato 1"/>
                <a:sym typeface="Lato 1"/>
              </a:rPr>
              <a:t>MSLP outlook</a:t>
            </a:r>
          </a:p>
          <a:p>
            <a:pPr marL="237488" lvl="1">
              <a:lnSpc>
                <a:spcPts val="3805"/>
              </a:lnSpc>
            </a:pPr>
            <a:endParaRPr lang="en-AU" sz="3200" dirty="0">
              <a:solidFill>
                <a:srgbClr val="000000"/>
              </a:solidFill>
              <a:latin typeface="Lato 1"/>
              <a:ea typeface="Lato 1"/>
              <a:cs typeface="Lato 1"/>
              <a:sym typeface="Lato 1"/>
            </a:endParaRPr>
          </a:p>
          <a:p>
            <a:pPr marL="474975" lvl="1" indent="-237487">
              <a:lnSpc>
                <a:spcPts val="3805"/>
              </a:lnSpc>
              <a:buFont typeface="Arial"/>
              <a:buChar char="•"/>
            </a:pPr>
            <a:r>
              <a:rPr lang="en-AU" sz="3200" dirty="0">
                <a:solidFill>
                  <a:srgbClr val="000000"/>
                </a:solidFill>
                <a:latin typeface="Lato 1"/>
                <a:ea typeface="Lato 1"/>
                <a:cs typeface="Lato 1"/>
                <a:sym typeface="Lato 1"/>
              </a:rPr>
              <a:t>Wind Forecast</a:t>
            </a:r>
          </a:p>
          <a:p>
            <a:pPr marL="237488" lvl="1">
              <a:lnSpc>
                <a:spcPts val="3805"/>
              </a:lnSpc>
            </a:pPr>
            <a:endParaRPr lang="en-AU" sz="3200" dirty="0">
              <a:solidFill>
                <a:srgbClr val="000000"/>
              </a:solidFill>
              <a:latin typeface="Lato 1"/>
              <a:ea typeface="Lato 1"/>
              <a:cs typeface="Lato 1"/>
              <a:sym typeface="Lato 1"/>
            </a:endParaRPr>
          </a:p>
          <a:p>
            <a:pPr marL="474975" lvl="1" indent="-237487">
              <a:lnSpc>
                <a:spcPts val="3805"/>
              </a:lnSpc>
              <a:buFont typeface="Arial"/>
              <a:buChar char="•"/>
            </a:pPr>
            <a:r>
              <a:rPr lang="en-AU" sz="3200" dirty="0">
                <a:solidFill>
                  <a:srgbClr val="000000"/>
                </a:solidFill>
                <a:latin typeface="Lato 1"/>
                <a:ea typeface="Lato 1"/>
                <a:cs typeface="Lato 1"/>
                <a:sym typeface="Lato 1"/>
              </a:rPr>
              <a:t>Velocity Potential</a:t>
            </a:r>
          </a:p>
          <a:p>
            <a:pPr marL="237488" lvl="1">
              <a:lnSpc>
                <a:spcPts val="3805"/>
              </a:lnSpc>
            </a:pPr>
            <a:endParaRPr lang="en-AU" sz="3200" dirty="0">
              <a:solidFill>
                <a:srgbClr val="000000"/>
              </a:solidFill>
              <a:latin typeface="Lato 1"/>
              <a:ea typeface="Lato 1"/>
              <a:cs typeface="Lato 1"/>
              <a:sym typeface="Lato 1"/>
            </a:endParaRPr>
          </a:p>
          <a:p>
            <a:pPr marL="474975" lvl="1" indent="-237487">
              <a:lnSpc>
                <a:spcPts val="3805"/>
              </a:lnSpc>
              <a:buFont typeface="Arial"/>
              <a:buChar char="•"/>
            </a:pPr>
            <a:r>
              <a:rPr lang="en-AU" sz="3200" dirty="0">
                <a:solidFill>
                  <a:srgbClr val="000000"/>
                </a:solidFill>
                <a:latin typeface="Lato 1"/>
                <a:ea typeface="Lato 1"/>
                <a:cs typeface="Lato 1"/>
                <a:sym typeface="Lato 1"/>
              </a:rPr>
              <a:t>Summary</a:t>
            </a:r>
          </a:p>
          <a:p>
            <a:pPr marL="474975" lvl="1" indent="-237487">
              <a:lnSpc>
                <a:spcPts val="3805"/>
              </a:lnSpc>
              <a:buFont typeface="Arial"/>
              <a:buChar char="•"/>
            </a:pPr>
            <a:endParaRPr lang="en-AU" sz="3200" dirty="0">
              <a:solidFill>
                <a:srgbClr val="000000"/>
              </a:solidFill>
              <a:latin typeface="Lato 1"/>
              <a:ea typeface="Lato 1"/>
              <a:cs typeface="Lato 1"/>
              <a:sym typeface="Lato 1"/>
            </a:endParaRPr>
          </a:p>
          <a:p>
            <a:pPr marL="474975" lvl="1" indent="-237487">
              <a:lnSpc>
                <a:spcPts val="3805"/>
              </a:lnSpc>
              <a:buFont typeface="Arial"/>
              <a:buChar char="•"/>
            </a:pPr>
            <a:endParaRPr lang="en-AU" sz="3200" dirty="0">
              <a:solidFill>
                <a:srgbClr val="000000"/>
              </a:solidFill>
              <a:latin typeface="Lato 1"/>
              <a:ea typeface="Lato 1"/>
              <a:cs typeface="Lato 1"/>
              <a:sym typeface="Lato 1"/>
            </a:endParaRPr>
          </a:p>
          <a:p>
            <a:pPr marL="474975" lvl="1" indent="-237487">
              <a:lnSpc>
                <a:spcPts val="3805"/>
              </a:lnSpc>
              <a:buFont typeface="Arial"/>
              <a:buChar char="•"/>
            </a:pPr>
            <a:endParaRPr lang="en-AU" sz="3200" dirty="0">
              <a:solidFill>
                <a:srgbClr val="000000"/>
              </a:solidFill>
              <a:latin typeface="Lato 1"/>
              <a:ea typeface="Lato 1"/>
              <a:cs typeface="Lato 1"/>
              <a:sym typeface="Lato 1"/>
            </a:endParaRPr>
          </a:p>
          <a:p>
            <a:pPr marL="474975" lvl="1" indent="-237487">
              <a:lnSpc>
                <a:spcPts val="3805"/>
              </a:lnSpc>
              <a:buFont typeface="Arial"/>
              <a:buChar char="•"/>
            </a:pPr>
            <a:endParaRPr lang="en-US" sz="3200" dirty="0">
              <a:solidFill>
                <a:srgbClr val="000000"/>
              </a:solidFill>
              <a:latin typeface="Lato 1"/>
              <a:ea typeface="Lato 1"/>
              <a:cs typeface="Lato 1"/>
              <a:sym typeface="Lato 1"/>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C16F4-E04E-42BB-6ED7-564D588533B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74D5B8A-7247-8FD5-C39F-A1AAF9B8ECCB}"/>
              </a:ext>
            </a:extLst>
          </p:cNvPr>
          <p:cNvGrpSpPr/>
          <p:nvPr/>
        </p:nvGrpSpPr>
        <p:grpSpPr>
          <a:xfrm>
            <a:off x="3955011" y="5615113"/>
            <a:ext cx="767124" cy="767124"/>
            <a:chOff x="0" y="0"/>
            <a:chExt cx="812800" cy="812800"/>
          </a:xfrm>
        </p:grpSpPr>
        <p:sp>
          <p:nvSpPr>
            <p:cNvPr id="3" name="Freeform 3">
              <a:extLst>
                <a:ext uri="{FF2B5EF4-FFF2-40B4-BE49-F238E27FC236}">
                  <a16:creationId xmlns:a16="http://schemas.microsoft.com/office/drawing/2014/main" id="{06995B68-B152-009D-6D49-A1532A88F52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4" name="TextBox 4">
              <a:extLst>
                <a:ext uri="{FF2B5EF4-FFF2-40B4-BE49-F238E27FC236}">
                  <a16:creationId xmlns:a16="http://schemas.microsoft.com/office/drawing/2014/main" id="{DFA4D6F5-5E62-7CEE-0C84-E70D360373AF}"/>
                </a:ext>
              </a:extLst>
            </p:cNvPr>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5" name="Group 5">
            <a:extLst>
              <a:ext uri="{FF2B5EF4-FFF2-40B4-BE49-F238E27FC236}">
                <a16:creationId xmlns:a16="http://schemas.microsoft.com/office/drawing/2014/main" id="{26275BCC-7358-6A29-6C07-C74847513D8C}"/>
              </a:ext>
            </a:extLst>
          </p:cNvPr>
          <p:cNvGrpSpPr/>
          <p:nvPr/>
        </p:nvGrpSpPr>
        <p:grpSpPr>
          <a:xfrm>
            <a:off x="4433153" y="6573566"/>
            <a:ext cx="340966" cy="340966"/>
            <a:chOff x="0" y="0"/>
            <a:chExt cx="812800" cy="812800"/>
          </a:xfrm>
        </p:grpSpPr>
        <p:sp>
          <p:nvSpPr>
            <p:cNvPr id="6" name="Freeform 6">
              <a:extLst>
                <a:ext uri="{FF2B5EF4-FFF2-40B4-BE49-F238E27FC236}">
                  <a16:creationId xmlns:a16="http://schemas.microsoft.com/office/drawing/2014/main" id="{FE5B6589-CB84-3E16-7DB8-321D9A8121E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7" name="TextBox 7">
              <a:extLst>
                <a:ext uri="{FF2B5EF4-FFF2-40B4-BE49-F238E27FC236}">
                  <a16:creationId xmlns:a16="http://schemas.microsoft.com/office/drawing/2014/main" id="{449F0960-073A-BA21-6C36-06A40E6EDFE6}"/>
                </a:ext>
              </a:extLst>
            </p:cNvPr>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8" name="Group 8">
            <a:extLst>
              <a:ext uri="{FF2B5EF4-FFF2-40B4-BE49-F238E27FC236}">
                <a16:creationId xmlns:a16="http://schemas.microsoft.com/office/drawing/2014/main" id="{4F4CC3D4-7AE3-4CA0-19A1-494936B1EFA8}"/>
              </a:ext>
            </a:extLst>
          </p:cNvPr>
          <p:cNvGrpSpPr/>
          <p:nvPr/>
        </p:nvGrpSpPr>
        <p:grpSpPr>
          <a:xfrm>
            <a:off x="0" y="-537882"/>
            <a:ext cx="18288000" cy="9090211"/>
            <a:chOff x="0" y="0"/>
            <a:chExt cx="4816593" cy="2169299"/>
          </a:xfrm>
        </p:grpSpPr>
        <p:sp>
          <p:nvSpPr>
            <p:cNvPr id="9" name="Freeform 9">
              <a:extLst>
                <a:ext uri="{FF2B5EF4-FFF2-40B4-BE49-F238E27FC236}">
                  <a16:creationId xmlns:a16="http://schemas.microsoft.com/office/drawing/2014/main" id="{30446301-0012-9FC5-EDC3-5C907E78CA52}"/>
                </a:ext>
              </a:extLst>
            </p:cNvPr>
            <p:cNvSpPr/>
            <p:nvPr/>
          </p:nvSpPr>
          <p:spPr>
            <a:xfrm>
              <a:off x="0" y="0"/>
              <a:ext cx="4816592" cy="2169299"/>
            </a:xfrm>
            <a:custGeom>
              <a:avLst/>
              <a:gdLst/>
              <a:ahLst/>
              <a:cxnLst/>
              <a:rect l="l" t="t" r="r" b="b"/>
              <a:pathLst>
                <a:path w="4816592" h="2169299">
                  <a:moveTo>
                    <a:pt x="0" y="0"/>
                  </a:moveTo>
                  <a:lnTo>
                    <a:pt x="4816592" y="0"/>
                  </a:lnTo>
                  <a:lnTo>
                    <a:pt x="4816592" y="2169299"/>
                  </a:lnTo>
                  <a:lnTo>
                    <a:pt x="0" y="2169299"/>
                  </a:lnTo>
                  <a:close/>
                </a:path>
              </a:pathLst>
            </a:custGeom>
            <a:solidFill>
              <a:srgbClr val="8CBCDD"/>
            </a:solidFill>
          </p:spPr>
          <p:txBody>
            <a:bodyPr/>
            <a:lstStyle/>
            <a:p>
              <a:endParaRPr lang="en-AU"/>
            </a:p>
          </p:txBody>
        </p:sp>
        <p:sp>
          <p:nvSpPr>
            <p:cNvPr id="10" name="TextBox 10">
              <a:extLst>
                <a:ext uri="{FF2B5EF4-FFF2-40B4-BE49-F238E27FC236}">
                  <a16:creationId xmlns:a16="http://schemas.microsoft.com/office/drawing/2014/main" id="{C6866FC4-9384-A1C8-67E6-4A9C870CA89B}"/>
                </a:ext>
              </a:extLst>
            </p:cNvPr>
            <p:cNvSpPr txBox="1"/>
            <p:nvPr/>
          </p:nvSpPr>
          <p:spPr>
            <a:xfrm>
              <a:off x="0" y="-47625"/>
              <a:ext cx="4816593" cy="2216924"/>
            </a:xfrm>
            <a:prstGeom prst="rect">
              <a:avLst/>
            </a:prstGeom>
          </p:spPr>
          <p:txBody>
            <a:bodyPr lIns="50800" tIns="50800" rIns="50800" bIns="50800" rtlCol="0" anchor="ctr"/>
            <a:lstStyle/>
            <a:p>
              <a:pPr algn="ctr">
                <a:lnSpc>
                  <a:spcPts val="3617"/>
                </a:lnSpc>
              </a:pPr>
              <a:r>
                <a:rPr lang="en-US" sz="2699">
                  <a:solidFill>
                    <a:srgbClr val="000000"/>
                  </a:solidFill>
                  <a:latin typeface="Lato 1"/>
                  <a:ea typeface="Lato 1"/>
                  <a:cs typeface="Lato 1"/>
                  <a:sym typeface="Lato 1"/>
                </a:rPr>
                <a:t>DELETE THIS BOX.</a:t>
              </a:r>
            </a:p>
          </p:txBody>
        </p:sp>
      </p:grpSp>
      <p:grpSp>
        <p:nvGrpSpPr>
          <p:cNvPr id="11" name="Group 11">
            <a:extLst>
              <a:ext uri="{FF2B5EF4-FFF2-40B4-BE49-F238E27FC236}">
                <a16:creationId xmlns:a16="http://schemas.microsoft.com/office/drawing/2014/main" id="{A7ACF1A7-7747-F470-1E9E-34890915C8C4}"/>
              </a:ext>
            </a:extLst>
          </p:cNvPr>
          <p:cNvGrpSpPr/>
          <p:nvPr/>
        </p:nvGrpSpPr>
        <p:grpSpPr>
          <a:xfrm>
            <a:off x="457137" y="124881"/>
            <a:ext cx="12188816" cy="9353438"/>
            <a:chOff x="-6238508" y="-11114403"/>
            <a:chExt cx="16251755" cy="12471254"/>
          </a:xfrm>
        </p:grpSpPr>
        <p:sp>
          <p:nvSpPr>
            <p:cNvPr id="12" name="TextBox 12">
              <a:extLst>
                <a:ext uri="{FF2B5EF4-FFF2-40B4-BE49-F238E27FC236}">
                  <a16:creationId xmlns:a16="http://schemas.microsoft.com/office/drawing/2014/main" id="{6A229EBD-C34C-15C7-E167-4ACD207B5356}"/>
                </a:ext>
              </a:extLst>
            </p:cNvPr>
            <p:cNvSpPr txBox="1"/>
            <p:nvPr/>
          </p:nvSpPr>
          <p:spPr>
            <a:xfrm>
              <a:off x="-6238508" y="-11114403"/>
              <a:ext cx="10687952" cy="709507"/>
            </a:xfrm>
            <a:prstGeom prst="rect">
              <a:avLst/>
            </a:prstGeom>
          </p:spPr>
          <p:txBody>
            <a:bodyPr lIns="0" tIns="0" rIns="0" bIns="0" rtlCol="0" anchor="t">
              <a:spAutoFit/>
            </a:bodyPr>
            <a:lstStyle/>
            <a:p>
              <a:pPr algn="ctr">
                <a:lnSpc>
                  <a:spcPts val="4060"/>
                </a:lnSpc>
              </a:pPr>
              <a:r>
                <a:rPr lang="en-US" sz="3500" b="1">
                  <a:solidFill>
                    <a:srgbClr val="5D832D"/>
                  </a:solidFill>
                  <a:latin typeface="Roboto Bold"/>
                  <a:ea typeface="Roboto Bold"/>
                  <a:cs typeface="Roboto Bold"/>
                  <a:sym typeface="Roboto Bold"/>
                </a:rPr>
                <a:t>WMO Lead Centre for LRF MME</a:t>
              </a:r>
            </a:p>
          </p:txBody>
        </p:sp>
        <p:sp>
          <p:nvSpPr>
            <p:cNvPr id="13" name="TextBox 13">
              <a:extLst>
                <a:ext uri="{FF2B5EF4-FFF2-40B4-BE49-F238E27FC236}">
                  <a16:creationId xmlns:a16="http://schemas.microsoft.com/office/drawing/2014/main" id="{38072B08-8AEC-6287-AD68-7E64BA79AAFA}"/>
                </a:ext>
              </a:extLst>
            </p:cNvPr>
            <p:cNvSpPr txBox="1"/>
            <p:nvPr/>
          </p:nvSpPr>
          <p:spPr>
            <a:xfrm>
              <a:off x="0" y="881079"/>
              <a:ext cx="10013247" cy="475772"/>
            </a:xfrm>
            <a:prstGeom prst="rect">
              <a:avLst/>
            </a:prstGeom>
          </p:spPr>
          <p:txBody>
            <a:bodyPr lIns="0" tIns="0" rIns="0" bIns="0" rtlCol="0" anchor="t">
              <a:spAutoFit/>
            </a:bodyPr>
            <a:lstStyle/>
            <a:p>
              <a:pPr>
                <a:lnSpc>
                  <a:spcPts val="2947"/>
                </a:lnSpc>
              </a:pPr>
              <a:r>
                <a:rPr lang="en-US" sz="2199" dirty="0">
                  <a:solidFill>
                    <a:srgbClr val="072C4F"/>
                  </a:solidFill>
                  <a:latin typeface="Lato 1"/>
                  <a:ea typeface="Lato 1"/>
                  <a:cs typeface="Lato 1"/>
                  <a:sym typeface="Lato 1"/>
                </a:rPr>
                <a:t>Source:</a:t>
              </a:r>
              <a:r>
                <a:rPr lang="en-AU" sz="2400" dirty="0">
                  <a:hlinkClick r:id="rId3"/>
                </a:rPr>
                <a:t>WMO SP MME</a:t>
              </a:r>
              <a:endParaRPr lang="en-US" sz="2199" dirty="0">
                <a:solidFill>
                  <a:srgbClr val="072C4F"/>
                </a:solidFill>
                <a:latin typeface="Lato 1"/>
                <a:ea typeface="Lato 1"/>
                <a:cs typeface="Lato 1"/>
                <a:sym typeface="Lato 1"/>
              </a:endParaRPr>
            </a:p>
          </p:txBody>
        </p:sp>
      </p:grpSp>
      <p:sp>
        <p:nvSpPr>
          <p:cNvPr id="14" name="Freeform 14">
            <a:extLst>
              <a:ext uri="{FF2B5EF4-FFF2-40B4-BE49-F238E27FC236}">
                <a16:creationId xmlns:a16="http://schemas.microsoft.com/office/drawing/2014/main" id="{9CE83470-545F-6AAD-2A56-83E484881D25}"/>
              </a:ext>
            </a:extLst>
          </p:cNvPr>
          <p:cNvSpPr/>
          <p:nvPr/>
        </p:nvSpPr>
        <p:spPr>
          <a:xfrm>
            <a:off x="241165" y="9258300"/>
            <a:ext cx="2828611" cy="852553"/>
          </a:xfrm>
          <a:custGeom>
            <a:avLst/>
            <a:gdLst/>
            <a:ahLst/>
            <a:cxnLst/>
            <a:rect l="l" t="t" r="r" b="b"/>
            <a:pathLst>
              <a:path w="2828611" h="852553">
                <a:moveTo>
                  <a:pt x="0" y="0"/>
                </a:moveTo>
                <a:lnTo>
                  <a:pt x="2828611" y="0"/>
                </a:lnTo>
                <a:lnTo>
                  <a:pt x="2828611" y="852553"/>
                </a:lnTo>
                <a:lnTo>
                  <a:pt x="0" y="85255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AU"/>
          </a:p>
        </p:txBody>
      </p:sp>
      <p:pic>
        <p:nvPicPr>
          <p:cNvPr id="18" name="Picture 17">
            <a:extLst>
              <a:ext uri="{FF2B5EF4-FFF2-40B4-BE49-F238E27FC236}">
                <a16:creationId xmlns:a16="http://schemas.microsoft.com/office/drawing/2014/main" id="{A1A162ED-1019-CBA4-568A-A836424021CD}"/>
              </a:ext>
            </a:extLst>
          </p:cNvPr>
          <p:cNvPicPr>
            <a:picLocks noChangeAspect="1"/>
          </p:cNvPicPr>
          <p:nvPr/>
        </p:nvPicPr>
        <p:blipFill>
          <a:blip r:embed="rId5"/>
          <a:stretch>
            <a:fillRect/>
          </a:stretch>
        </p:blipFill>
        <p:spPr>
          <a:xfrm>
            <a:off x="0" y="657010"/>
            <a:ext cx="11692323" cy="7704427"/>
          </a:xfrm>
          <a:prstGeom prst="rect">
            <a:avLst/>
          </a:prstGeom>
        </p:spPr>
      </p:pic>
      <p:sp>
        <p:nvSpPr>
          <p:cNvPr id="19" name="TextBox 13">
            <a:extLst>
              <a:ext uri="{FF2B5EF4-FFF2-40B4-BE49-F238E27FC236}">
                <a16:creationId xmlns:a16="http://schemas.microsoft.com/office/drawing/2014/main" id="{26C6D1FE-26CD-6EA2-CEE7-4BE444773A1C}"/>
              </a:ext>
            </a:extLst>
          </p:cNvPr>
          <p:cNvSpPr txBox="1"/>
          <p:nvPr/>
        </p:nvSpPr>
        <p:spPr>
          <a:xfrm>
            <a:off x="11968161" y="970045"/>
            <a:ext cx="6043993" cy="1882054"/>
          </a:xfrm>
          <a:prstGeom prst="rect">
            <a:avLst/>
          </a:prstGeom>
        </p:spPr>
        <p:txBody>
          <a:bodyPr wrap="square" lIns="0" tIns="0" rIns="0" bIns="0" rtlCol="0" anchor="t">
            <a:spAutoFit/>
          </a:bodyPr>
          <a:lstStyle/>
          <a:p>
            <a:pPr marL="474975" lvl="1" indent="-237487">
              <a:lnSpc>
                <a:spcPts val="3805"/>
              </a:lnSpc>
              <a:buFont typeface="Arial"/>
              <a:buChar char="•"/>
            </a:pPr>
            <a:r>
              <a:rPr lang="en-AU" sz="2000" dirty="0">
                <a:solidFill>
                  <a:srgbClr val="000000"/>
                </a:solidFill>
                <a:latin typeface="Lato 1"/>
                <a:ea typeface="Lato 1"/>
                <a:cs typeface="Lato 1"/>
                <a:sym typeface="Lato 1"/>
              </a:rPr>
              <a:t>WMO LC MME official outlooks for PICOF</a:t>
            </a:r>
          </a:p>
          <a:p>
            <a:pPr marL="237488" lvl="1">
              <a:lnSpc>
                <a:spcPts val="3805"/>
              </a:lnSpc>
            </a:pPr>
            <a:r>
              <a:rPr lang="en-AU" sz="2000" dirty="0">
                <a:solidFill>
                  <a:srgbClr val="000000"/>
                </a:solidFill>
                <a:latin typeface="Lato 1"/>
                <a:ea typeface="Lato 1"/>
                <a:cs typeface="Lato 1"/>
                <a:sym typeface="Lato 1"/>
              </a:rPr>
              <a:t>• WMO LC MME based on 13 GPC LRF models </a:t>
            </a:r>
          </a:p>
          <a:p>
            <a:pPr marL="237488" lvl="1">
              <a:lnSpc>
                <a:spcPts val="3805"/>
              </a:lnSpc>
            </a:pPr>
            <a:r>
              <a:rPr lang="en-AU" sz="2000" dirty="0">
                <a:solidFill>
                  <a:srgbClr val="000000"/>
                </a:solidFill>
                <a:latin typeface="Lato 1"/>
                <a:ea typeface="Lato 1"/>
                <a:cs typeface="Lato 1"/>
                <a:sym typeface="Lato 1"/>
              </a:rPr>
              <a:t>• Model skill varies significantly from model to model depending on a range of factors</a:t>
            </a:r>
            <a:endParaRPr lang="en-US" sz="2000" dirty="0">
              <a:solidFill>
                <a:srgbClr val="000000"/>
              </a:solidFill>
              <a:latin typeface="Lato 1"/>
              <a:ea typeface="Lato 1"/>
              <a:cs typeface="Lato 1"/>
              <a:sym typeface="Lato 1"/>
            </a:endParaRPr>
          </a:p>
        </p:txBody>
      </p:sp>
    </p:spTree>
    <p:extLst>
      <p:ext uri="{BB962C8B-B14F-4D97-AF65-F5344CB8AC3E}">
        <p14:creationId xmlns:p14="http://schemas.microsoft.com/office/powerpoint/2010/main" val="2401475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DCAAB-C232-390B-6DB9-C13B18D43C2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130C03D-F86C-2286-E9C8-F0F8286A0F1A}"/>
              </a:ext>
            </a:extLst>
          </p:cNvPr>
          <p:cNvGrpSpPr/>
          <p:nvPr/>
        </p:nvGrpSpPr>
        <p:grpSpPr>
          <a:xfrm>
            <a:off x="3955011" y="5615113"/>
            <a:ext cx="767124" cy="767124"/>
            <a:chOff x="0" y="0"/>
            <a:chExt cx="812800" cy="812800"/>
          </a:xfrm>
        </p:grpSpPr>
        <p:sp>
          <p:nvSpPr>
            <p:cNvPr id="3" name="Freeform 3">
              <a:extLst>
                <a:ext uri="{FF2B5EF4-FFF2-40B4-BE49-F238E27FC236}">
                  <a16:creationId xmlns:a16="http://schemas.microsoft.com/office/drawing/2014/main" id="{ADE1740B-44E5-66EE-BEFD-0C1666176F2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4" name="TextBox 4">
              <a:extLst>
                <a:ext uri="{FF2B5EF4-FFF2-40B4-BE49-F238E27FC236}">
                  <a16:creationId xmlns:a16="http://schemas.microsoft.com/office/drawing/2014/main" id="{1566F2B1-9F87-61DD-B777-BD0BD2A6B4F0}"/>
                </a:ext>
              </a:extLst>
            </p:cNvPr>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5" name="Group 5">
            <a:extLst>
              <a:ext uri="{FF2B5EF4-FFF2-40B4-BE49-F238E27FC236}">
                <a16:creationId xmlns:a16="http://schemas.microsoft.com/office/drawing/2014/main" id="{38A0272E-F1F2-345E-38C2-AB7874108A5C}"/>
              </a:ext>
            </a:extLst>
          </p:cNvPr>
          <p:cNvGrpSpPr/>
          <p:nvPr/>
        </p:nvGrpSpPr>
        <p:grpSpPr>
          <a:xfrm>
            <a:off x="4433153" y="6573566"/>
            <a:ext cx="340966" cy="340966"/>
            <a:chOff x="0" y="0"/>
            <a:chExt cx="812800" cy="812800"/>
          </a:xfrm>
        </p:grpSpPr>
        <p:sp>
          <p:nvSpPr>
            <p:cNvPr id="6" name="Freeform 6">
              <a:extLst>
                <a:ext uri="{FF2B5EF4-FFF2-40B4-BE49-F238E27FC236}">
                  <a16:creationId xmlns:a16="http://schemas.microsoft.com/office/drawing/2014/main" id="{C266D6CD-0585-2D5D-DB40-80D273D161E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7" name="TextBox 7">
              <a:extLst>
                <a:ext uri="{FF2B5EF4-FFF2-40B4-BE49-F238E27FC236}">
                  <a16:creationId xmlns:a16="http://schemas.microsoft.com/office/drawing/2014/main" id="{A6EA9171-9FAC-C67F-7917-DE4BA530B6AA}"/>
                </a:ext>
              </a:extLst>
            </p:cNvPr>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8" name="Group 8">
            <a:extLst>
              <a:ext uri="{FF2B5EF4-FFF2-40B4-BE49-F238E27FC236}">
                <a16:creationId xmlns:a16="http://schemas.microsoft.com/office/drawing/2014/main" id="{5407C515-A702-7DB1-6449-67014430A9A9}"/>
              </a:ext>
            </a:extLst>
          </p:cNvPr>
          <p:cNvGrpSpPr/>
          <p:nvPr/>
        </p:nvGrpSpPr>
        <p:grpSpPr>
          <a:xfrm>
            <a:off x="31636" y="0"/>
            <a:ext cx="18652604" cy="9258300"/>
            <a:chOff x="0" y="0"/>
            <a:chExt cx="4816593" cy="2169299"/>
          </a:xfrm>
        </p:grpSpPr>
        <p:sp>
          <p:nvSpPr>
            <p:cNvPr id="9" name="Freeform 9">
              <a:extLst>
                <a:ext uri="{FF2B5EF4-FFF2-40B4-BE49-F238E27FC236}">
                  <a16:creationId xmlns:a16="http://schemas.microsoft.com/office/drawing/2014/main" id="{275486A3-3F94-E344-D8C2-B1615DA391B1}"/>
                </a:ext>
              </a:extLst>
            </p:cNvPr>
            <p:cNvSpPr/>
            <p:nvPr/>
          </p:nvSpPr>
          <p:spPr>
            <a:xfrm>
              <a:off x="0" y="0"/>
              <a:ext cx="4816592" cy="2169299"/>
            </a:xfrm>
            <a:custGeom>
              <a:avLst/>
              <a:gdLst/>
              <a:ahLst/>
              <a:cxnLst/>
              <a:rect l="l" t="t" r="r" b="b"/>
              <a:pathLst>
                <a:path w="4816592" h="2169299">
                  <a:moveTo>
                    <a:pt x="0" y="0"/>
                  </a:moveTo>
                  <a:lnTo>
                    <a:pt x="4816592" y="0"/>
                  </a:lnTo>
                  <a:lnTo>
                    <a:pt x="4816592" y="2169299"/>
                  </a:lnTo>
                  <a:lnTo>
                    <a:pt x="0" y="2169299"/>
                  </a:lnTo>
                  <a:close/>
                </a:path>
              </a:pathLst>
            </a:custGeom>
            <a:solidFill>
              <a:srgbClr val="8CBCDD"/>
            </a:solidFill>
          </p:spPr>
          <p:txBody>
            <a:bodyPr/>
            <a:lstStyle/>
            <a:p>
              <a:endParaRPr lang="en-AU"/>
            </a:p>
          </p:txBody>
        </p:sp>
        <p:sp>
          <p:nvSpPr>
            <p:cNvPr id="10" name="TextBox 10">
              <a:extLst>
                <a:ext uri="{FF2B5EF4-FFF2-40B4-BE49-F238E27FC236}">
                  <a16:creationId xmlns:a16="http://schemas.microsoft.com/office/drawing/2014/main" id="{920A62BC-49DB-1D8E-2849-83CB87C1E572}"/>
                </a:ext>
              </a:extLst>
            </p:cNvPr>
            <p:cNvSpPr txBox="1"/>
            <p:nvPr/>
          </p:nvSpPr>
          <p:spPr>
            <a:xfrm>
              <a:off x="0" y="-47625"/>
              <a:ext cx="4816593" cy="2216924"/>
            </a:xfrm>
            <a:prstGeom prst="rect">
              <a:avLst/>
            </a:prstGeom>
          </p:spPr>
          <p:txBody>
            <a:bodyPr lIns="50800" tIns="50800" rIns="50800" bIns="50800" rtlCol="0" anchor="ctr"/>
            <a:lstStyle/>
            <a:p>
              <a:pPr algn="ctr">
                <a:lnSpc>
                  <a:spcPts val="3617"/>
                </a:lnSpc>
              </a:pPr>
              <a:endParaRPr lang="en-US" sz="2699">
                <a:solidFill>
                  <a:srgbClr val="000000"/>
                </a:solidFill>
                <a:latin typeface="Lato 1"/>
                <a:ea typeface="Lato 1"/>
                <a:cs typeface="Lato 1"/>
                <a:sym typeface="Lato 1"/>
              </a:endParaRPr>
            </a:p>
          </p:txBody>
        </p:sp>
      </p:grpSp>
      <p:grpSp>
        <p:nvGrpSpPr>
          <p:cNvPr id="11" name="Group 11">
            <a:extLst>
              <a:ext uri="{FF2B5EF4-FFF2-40B4-BE49-F238E27FC236}">
                <a16:creationId xmlns:a16="http://schemas.microsoft.com/office/drawing/2014/main" id="{72985980-7044-5FFC-2F40-FB35560C25CE}"/>
              </a:ext>
            </a:extLst>
          </p:cNvPr>
          <p:cNvGrpSpPr/>
          <p:nvPr/>
        </p:nvGrpSpPr>
        <p:grpSpPr>
          <a:xfrm>
            <a:off x="1028042" y="0"/>
            <a:ext cx="13926771" cy="9862990"/>
            <a:chOff x="-5477301" y="-11280911"/>
            <a:chExt cx="18569028" cy="13150657"/>
          </a:xfrm>
        </p:grpSpPr>
        <p:sp>
          <p:nvSpPr>
            <p:cNvPr id="12" name="TextBox 12">
              <a:extLst>
                <a:ext uri="{FF2B5EF4-FFF2-40B4-BE49-F238E27FC236}">
                  <a16:creationId xmlns:a16="http://schemas.microsoft.com/office/drawing/2014/main" id="{75F683E1-1B1C-6A1D-3856-FF7C24B356D3}"/>
                </a:ext>
              </a:extLst>
            </p:cNvPr>
            <p:cNvSpPr txBox="1"/>
            <p:nvPr/>
          </p:nvSpPr>
          <p:spPr>
            <a:xfrm>
              <a:off x="-5477301" y="-11280911"/>
              <a:ext cx="18009099" cy="701047"/>
            </a:xfrm>
            <a:prstGeom prst="rect">
              <a:avLst/>
            </a:prstGeom>
          </p:spPr>
          <p:txBody>
            <a:bodyPr wrap="square" lIns="0" tIns="0" rIns="0" bIns="0" rtlCol="0" anchor="t">
              <a:spAutoFit/>
            </a:bodyPr>
            <a:lstStyle/>
            <a:p>
              <a:pPr algn="ctr">
                <a:lnSpc>
                  <a:spcPts val="4060"/>
                </a:lnSpc>
              </a:pPr>
              <a:r>
                <a:rPr lang="en-US" sz="3500" b="1">
                  <a:solidFill>
                    <a:srgbClr val="5D832D"/>
                  </a:solidFill>
                  <a:latin typeface="Roboto Bold"/>
                  <a:ea typeface="Roboto Bold"/>
                  <a:cs typeface="Roboto Bold"/>
                  <a:sym typeface="Roboto Bold"/>
                </a:rPr>
                <a:t>Precipitation forecast: May – July 2026</a:t>
              </a:r>
            </a:p>
          </p:txBody>
        </p:sp>
        <p:sp>
          <p:nvSpPr>
            <p:cNvPr id="13" name="TextBox 13">
              <a:extLst>
                <a:ext uri="{FF2B5EF4-FFF2-40B4-BE49-F238E27FC236}">
                  <a16:creationId xmlns:a16="http://schemas.microsoft.com/office/drawing/2014/main" id="{7CCB70C6-D640-F42A-8EF7-AC4AF002E535}"/>
                </a:ext>
              </a:extLst>
            </p:cNvPr>
            <p:cNvSpPr txBox="1"/>
            <p:nvPr/>
          </p:nvSpPr>
          <p:spPr>
            <a:xfrm>
              <a:off x="3078480" y="1393974"/>
              <a:ext cx="10013247" cy="475772"/>
            </a:xfrm>
            <a:prstGeom prst="rect">
              <a:avLst/>
            </a:prstGeom>
          </p:spPr>
          <p:txBody>
            <a:bodyPr lIns="0" tIns="0" rIns="0" bIns="0" rtlCol="0" anchor="t">
              <a:spAutoFit/>
            </a:bodyPr>
            <a:lstStyle/>
            <a:p>
              <a:pPr>
                <a:lnSpc>
                  <a:spcPts val="2947"/>
                </a:lnSpc>
              </a:pPr>
              <a:r>
                <a:rPr lang="en-US" sz="2199">
                  <a:solidFill>
                    <a:srgbClr val="072C4F"/>
                  </a:solidFill>
                  <a:latin typeface="Lato 1"/>
                  <a:ea typeface="Lato 1"/>
                  <a:cs typeface="Lato 1"/>
                  <a:sym typeface="Lato 1"/>
                </a:rPr>
                <a:t>Source:</a:t>
              </a:r>
              <a:r>
                <a:rPr lang="en-AU" sz="2400">
                  <a:hlinkClick r:id="rId3"/>
                </a:rPr>
                <a:t>WMO SP MME</a:t>
              </a:r>
              <a:endParaRPr lang="en-US" sz="2199">
                <a:solidFill>
                  <a:srgbClr val="072C4F"/>
                </a:solidFill>
                <a:latin typeface="Lato 1"/>
                <a:ea typeface="Lato 1"/>
                <a:cs typeface="Lato 1"/>
                <a:sym typeface="Lato 1"/>
              </a:endParaRPr>
            </a:p>
          </p:txBody>
        </p:sp>
      </p:grpSp>
      <p:sp>
        <p:nvSpPr>
          <p:cNvPr id="14" name="Freeform 14">
            <a:extLst>
              <a:ext uri="{FF2B5EF4-FFF2-40B4-BE49-F238E27FC236}">
                <a16:creationId xmlns:a16="http://schemas.microsoft.com/office/drawing/2014/main" id="{AFBEB995-B4D8-64D5-A0DF-314E7C857271}"/>
              </a:ext>
            </a:extLst>
          </p:cNvPr>
          <p:cNvSpPr/>
          <p:nvPr/>
        </p:nvSpPr>
        <p:spPr>
          <a:xfrm>
            <a:off x="241165" y="9258300"/>
            <a:ext cx="2828611" cy="852553"/>
          </a:xfrm>
          <a:custGeom>
            <a:avLst/>
            <a:gdLst/>
            <a:ahLst/>
            <a:cxnLst/>
            <a:rect l="l" t="t" r="r" b="b"/>
            <a:pathLst>
              <a:path w="2828611" h="852553">
                <a:moveTo>
                  <a:pt x="0" y="0"/>
                </a:moveTo>
                <a:lnTo>
                  <a:pt x="2828611" y="0"/>
                </a:lnTo>
                <a:lnTo>
                  <a:pt x="2828611" y="852553"/>
                </a:lnTo>
                <a:lnTo>
                  <a:pt x="0" y="85255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AU"/>
          </a:p>
        </p:txBody>
      </p:sp>
      <p:pic>
        <p:nvPicPr>
          <p:cNvPr id="1026" name="Picture 2" descr="MME Plot image">
            <a:extLst>
              <a:ext uri="{FF2B5EF4-FFF2-40B4-BE49-F238E27FC236}">
                <a16:creationId xmlns:a16="http://schemas.microsoft.com/office/drawing/2014/main" id="{A3C33C38-011B-87E6-B6C3-95DD99DDC28A}"/>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17803" y="669508"/>
            <a:ext cx="6864828" cy="58033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ME Plot image">
            <a:extLst>
              <a:ext uri="{FF2B5EF4-FFF2-40B4-BE49-F238E27FC236}">
                <a16:creationId xmlns:a16="http://schemas.microsoft.com/office/drawing/2014/main" id="{6B9EF7D0-4B12-C208-7BFC-D5B923BE0F9C}"/>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037837" y="693086"/>
            <a:ext cx="7413851" cy="57642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1">
            <a:extLst>
              <a:ext uri="{FF2B5EF4-FFF2-40B4-BE49-F238E27FC236}">
                <a16:creationId xmlns:a16="http://schemas.microsoft.com/office/drawing/2014/main" id="{B6730DE6-283B-D5E7-77A3-D4675200A676}"/>
              </a:ext>
            </a:extLst>
          </p:cNvPr>
          <p:cNvSpPr txBox="1"/>
          <p:nvPr/>
        </p:nvSpPr>
        <p:spPr>
          <a:xfrm>
            <a:off x="76200" y="6711779"/>
            <a:ext cx="18059399" cy="2559483"/>
          </a:xfrm>
          <a:prstGeom prst="rect">
            <a:avLst/>
          </a:prstGeom>
        </p:spPr>
        <p:txBody>
          <a:bodyPr wrap="square" lIns="0" tIns="0" rIns="0" bIns="0" rtlCol="0" anchor="t">
            <a:spAutoFit/>
          </a:bodyPr>
          <a:lstStyle/>
          <a:p>
            <a:pPr marL="342900" indent="-342900">
              <a:lnSpc>
                <a:spcPts val="2947"/>
              </a:lnSpc>
              <a:buFont typeface="Arial" panose="020B0604020202020204" pitchFamily="34" charset="0"/>
              <a:buChar char="•"/>
            </a:pPr>
            <a:r>
              <a:rPr lang="en-US" dirty="0">
                <a:solidFill>
                  <a:srgbClr val="000000"/>
                </a:solidFill>
                <a:latin typeface="Lato 1"/>
                <a:ea typeface="Lato 1"/>
                <a:cs typeface="Lato 1"/>
                <a:sym typeface="Lato 1"/>
              </a:rPr>
              <a:t>The rainfall outlook is being driven by a ENSO neutral phase in the Pacific, with a contribution from the current neutral Indian Ocean Dipole event.</a:t>
            </a:r>
          </a:p>
          <a:p>
            <a:pPr marL="342900" indent="-342900" algn="l">
              <a:lnSpc>
                <a:spcPts val="2947"/>
              </a:lnSpc>
              <a:buFont typeface="Arial" panose="020B0604020202020204" pitchFamily="34" charset="0"/>
              <a:buChar char="•"/>
            </a:pPr>
            <a:r>
              <a:rPr lang="en-US" dirty="0">
                <a:solidFill>
                  <a:srgbClr val="000000"/>
                </a:solidFill>
                <a:latin typeface="Lato 1"/>
                <a:ea typeface="Lato 1"/>
                <a:cs typeface="Lato 1"/>
                <a:sym typeface="Lato 1"/>
              </a:rPr>
              <a:t>Above normal rainfall is favoured for</a:t>
            </a:r>
            <a:r>
              <a:rPr lang="en-US" b="1" dirty="0">
                <a:solidFill>
                  <a:schemeClr val="accent6">
                    <a:lumMod val="75000"/>
                  </a:schemeClr>
                </a:solidFill>
                <a:latin typeface="Lato 1"/>
                <a:ea typeface="Lato 1"/>
                <a:cs typeface="Lato 1"/>
                <a:sym typeface="Lato 1"/>
              </a:rPr>
              <a:t> </a:t>
            </a:r>
            <a:r>
              <a:rPr lang="en-US" b="1" dirty="0">
                <a:solidFill>
                  <a:schemeClr val="accent3">
                    <a:lumMod val="50000"/>
                  </a:schemeClr>
                </a:solidFill>
                <a:latin typeface="Lato 1"/>
                <a:ea typeface="Lato 1"/>
                <a:cs typeface="Lato 1"/>
                <a:sym typeface="Lato 1"/>
              </a:rPr>
              <a:t>Guam , CNMI, FSM, RMI, Nauru, Gilbert and northern Line Islands (Kiribati), and southern French Polynesia</a:t>
            </a:r>
            <a:r>
              <a:rPr lang="en-US" dirty="0">
                <a:solidFill>
                  <a:srgbClr val="000000"/>
                </a:solidFill>
                <a:latin typeface="Lato 1"/>
                <a:ea typeface="Lato 1"/>
                <a:cs typeface="Lato 1"/>
                <a:sym typeface="Lato 1"/>
              </a:rPr>
              <a:t>. Near normal rainfall is favoured for most of the </a:t>
            </a:r>
            <a:r>
              <a:rPr lang="en-US" b="1" dirty="0">
                <a:solidFill>
                  <a:schemeClr val="bg1">
                    <a:lumMod val="50000"/>
                  </a:schemeClr>
                </a:solidFill>
                <a:latin typeface="Lato 1"/>
                <a:ea typeface="Lato 1"/>
                <a:cs typeface="Lato 1"/>
                <a:sym typeface="Lato 1"/>
              </a:rPr>
              <a:t>central Line Islands (Kiribati). </a:t>
            </a:r>
            <a:r>
              <a:rPr lang="en-US" dirty="0">
                <a:solidFill>
                  <a:srgbClr val="000000"/>
                </a:solidFill>
                <a:latin typeface="Lato 1"/>
                <a:ea typeface="Lato 1"/>
                <a:cs typeface="Lato 1"/>
                <a:sym typeface="Lato 1"/>
              </a:rPr>
              <a:t>Below normal rainfall is forecast for </a:t>
            </a:r>
            <a:r>
              <a:rPr lang="en-US" b="1" dirty="0">
                <a:solidFill>
                  <a:schemeClr val="accent6">
                    <a:lumMod val="75000"/>
                  </a:schemeClr>
                </a:solidFill>
                <a:latin typeface="Lato 1"/>
                <a:ea typeface="Lato 1"/>
                <a:cs typeface="Lato 1"/>
                <a:sym typeface="Lato 1"/>
              </a:rPr>
              <a:t>Palau,</a:t>
            </a:r>
            <a:r>
              <a:rPr lang="en-US" b="1" dirty="0">
                <a:solidFill>
                  <a:srgbClr val="00B050"/>
                </a:solidFill>
                <a:latin typeface="Lato 1"/>
                <a:ea typeface="Lato 1"/>
                <a:cs typeface="Lato 1"/>
                <a:sym typeface="Lato 1"/>
              </a:rPr>
              <a:t> </a:t>
            </a:r>
            <a:r>
              <a:rPr lang="en-US" b="1" dirty="0">
                <a:solidFill>
                  <a:schemeClr val="accent6">
                    <a:lumMod val="75000"/>
                  </a:schemeClr>
                </a:solidFill>
                <a:latin typeface="Lato 1"/>
                <a:ea typeface="Lato 1"/>
                <a:cs typeface="Lato 1"/>
                <a:sym typeface="Lato 1"/>
              </a:rPr>
              <a:t>PNG, Solomon Islands, Vanuatu, New Caledonia, Fiji, Tonga, Tuvalu, Kiribati (southern Line Is.), Niue, Wallis and Futuna, Samoa, American Samoa, northern Cook Islands and northern French Polynesia.</a:t>
            </a:r>
          </a:p>
          <a:p>
            <a:pPr marL="342900" indent="-342900" algn="l">
              <a:lnSpc>
                <a:spcPts val="2947"/>
              </a:lnSpc>
              <a:buFont typeface="Arial" panose="020B0604020202020204" pitchFamily="34" charset="0"/>
              <a:buChar char="•"/>
            </a:pPr>
            <a:r>
              <a:rPr lang="en-US" dirty="0">
                <a:solidFill>
                  <a:srgbClr val="000000"/>
                </a:solidFill>
                <a:latin typeface="Lato 1"/>
                <a:ea typeface="Lato 1"/>
                <a:cs typeface="Lato 1"/>
                <a:sym typeface="Lato 1"/>
              </a:rPr>
              <a:t>Hindcast skill is good for PNG, Palau, northern FSM, RMI, southern Solomon Islands, New Caledonia, Vanuatu, Fiji, Kiribati, Tuvalu, Tokelau, American Samoa, Niue, northern Cook Is., and northern French Polynesia. Skill is considered acceptable for Guam, CNMI, most of Solomon Is., Tonga, Samoa,, and poor for the southern Cook Islands, and southern French Polynesia.</a:t>
            </a:r>
            <a:endParaRPr lang="en-US" sz="2000" dirty="0">
              <a:solidFill>
                <a:srgbClr val="000000"/>
              </a:solidFill>
              <a:latin typeface="Lato 1"/>
              <a:ea typeface="Lato 1"/>
              <a:cs typeface="Lato 1"/>
              <a:sym typeface="Lato 1"/>
            </a:endParaRPr>
          </a:p>
        </p:txBody>
      </p:sp>
      <p:sp>
        <p:nvSpPr>
          <p:cNvPr id="16" name="TextBox 15">
            <a:extLst>
              <a:ext uri="{FF2B5EF4-FFF2-40B4-BE49-F238E27FC236}">
                <a16:creationId xmlns:a16="http://schemas.microsoft.com/office/drawing/2014/main" id="{94D2D9D0-B86C-0C1D-B598-EE6D7A823FEB}"/>
              </a:ext>
            </a:extLst>
          </p:cNvPr>
          <p:cNvSpPr txBox="1"/>
          <p:nvPr/>
        </p:nvSpPr>
        <p:spPr>
          <a:xfrm>
            <a:off x="11619518" y="5796029"/>
            <a:ext cx="838200" cy="369332"/>
          </a:xfrm>
          <a:prstGeom prst="rect">
            <a:avLst/>
          </a:prstGeom>
          <a:noFill/>
        </p:spPr>
        <p:txBody>
          <a:bodyPr wrap="square" rtlCol="0">
            <a:spAutoFit/>
          </a:bodyPr>
          <a:lstStyle/>
          <a:p>
            <a:r>
              <a:rPr lang="en-AU"/>
              <a:t>POOR</a:t>
            </a:r>
          </a:p>
        </p:txBody>
      </p:sp>
      <p:sp>
        <p:nvSpPr>
          <p:cNvPr id="17" name="TextBox 16">
            <a:extLst>
              <a:ext uri="{FF2B5EF4-FFF2-40B4-BE49-F238E27FC236}">
                <a16:creationId xmlns:a16="http://schemas.microsoft.com/office/drawing/2014/main" id="{EC8A400B-0CDC-0A20-B8F2-BB84072EA4A9}"/>
              </a:ext>
            </a:extLst>
          </p:cNvPr>
          <p:cNvSpPr txBox="1"/>
          <p:nvPr/>
        </p:nvSpPr>
        <p:spPr>
          <a:xfrm>
            <a:off x="13325662" y="5819336"/>
            <a:ext cx="838200" cy="369332"/>
          </a:xfrm>
          <a:prstGeom prst="rect">
            <a:avLst/>
          </a:prstGeom>
          <a:noFill/>
        </p:spPr>
        <p:txBody>
          <a:bodyPr wrap="square" rtlCol="0">
            <a:spAutoFit/>
          </a:bodyPr>
          <a:lstStyle/>
          <a:p>
            <a:r>
              <a:rPr lang="en-AU"/>
              <a:t>OK</a:t>
            </a:r>
          </a:p>
        </p:txBody>
      </p:sp>
      <p:sp>
        <p:nvSpPr>
          <p:cNvPr id="18" name="TextBox 17">
            <a:extLst>
              <a:ext uri="{FF2B5EF4-FFF2-40B4-BE49-F238E27FC236}">
                <a16:creationId xmlns:a16="http://schemas.microsoft.com/office/drawing/2014/main" id="{A864A4C2-3E0B-DEDD-6C6E-8A959D78FAFA}"/>
              </a:ext>
            </a:extLst>
          </p:cNvPr>
          <p:cNvSpPr txBox="1"/>
          <p:nvPr/>
        </p:nvSpPr>
        <p:spPr>
          <a:xfrm>
            <a:off x="14261071" y="5796029"/>
            <a:ext cx="838200" cy="369332"/>
          </a:xfrm>
          <a:prstGeom prst="rect">
            <a:avLst/>
          </a:prstGeom>
          <a:noFill/>
        </p:spPr>
        <p:txBody>
          <a:bodyPr wrap="square" rtlCol="0">
            <a:spAutoFit/>
          </a:bodyPr>
          <a:lstStyle/>
          <a:p>
            <a:r>
              <a:rPr lang="en-AU"/>
              <a:t>GOOD</a:t>
            </a:r>
          </a:p>
        </p:txBody>
      </p:sp>
    </p:spTree>
    <p:extLst>
      <p:ext uri="{BB962C8B-B14F-4D97-AF65-F5344CB8AC3E}">
        <p14:creationId xmlns:p14="http://schemas.microsoft.com/office/powerpoint/2010/main" val="2731241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84E38-85ED-67F7-2B31-95BF68B04B3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ADD0807-CFBD-53CE-F089-997909A32092}"/>
              </a:ext>
            </a:extLst>
          </p:cNvPr>
          <p:cNvGrpSpPr/>
          <p:nvPr/>
        </p:nvGrpSpPr>
        <p:grpSpPr>
          <a:xfrm>
            <a:off x="3955011" y="5615113"/>
            <a:ext cx="767124" cy="767124"/>
            <a:chOff x="0" y="0"/>
            <a:chExt cx="812800" cy="812800"/>
          </a:xfrm>
        </p:grpSpPr>
        <p:sp>
          <p:nvSpPr>
            <p:cNvPr id="3" name="Freeform 3">
              <a:extLst>
                <a:ext uri="{FF2B5EF4-FFF2-40B4-BE49-F238E27FC236}">
                  <a16:creationId xmlns:a16="http://schemas.microsoft.com/office/drawing/2014/main" id="{F67D8170-133D-05E9-BFDC-932960D9B4C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4" name="TextBox 4">
              <a:extLst>
                <a:ext uri="{FF2B5EF4-FFF2-40B4-BE49-F238E27FC236}">
                  <a16:creationId xmlns:a16="http://schemas.microsoft.com/office/drawing/2014/main" id="{5F504289-4C00-35C2-F253-ABD98B726C74}"/>
                </a:ext>
              </a:extLst>
            </p:cNvPr>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5" name="Group 5">
            <a:extLst>
              <a:ext uri="{FF2B5EF4-FFF2-40B4-BE49-F238E27FC236}">
                <a16:creationId xmlns:a16="http://schemas.microsoft.com/office/drawing/2014/main" id="{12A9BC01-7439-0DAE-17E1-89DF7C5E4249}"/>
              </a:ext>
            </a:extLst>
          </p:cNvPr>
          <p:cNvGrpSpPr/>
          <p:nvPr/>
        </p:nvGrpSpPr>
        <p:grpSpPr>
          <a:xfrm>
            <a:off x="4433153" y="6573566"/>
            <a:ext cx="340966" cy="340966"/>
            <a:chOff x="0" y="0"/>
            <a:chExt cx="812800" cy="812800"/>
          </a:xfrm>
        </p:grpSpPr>
        <p:sp>
          <p:nvSpPr>
            <p:cNvPr id="6" name="Freeform 6">
              <a:extLst>
                <a:ext uri="{FF2B5EF4-FFF2-40B4-BE49-F238E27FC236}">
                  <a16:creationId xmlns:a16="http://schemas.microsoft.com/office/drawing/2014/main" id="{AA9D6776-2D49-483B-EB8C-40C197F108E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7" name="TextBox 7">
              <a:extLst>
                <a:ext uri="{FF2B5EF4-FFF2-40B4-BE49-F238E27FC236}">
                  <a16:creationId xmlns:a16="http://schemas.microsoft.com/office/drawing/2014/main" id="{DAF9D5BC-B6B4-C089-446F-DB30D4FF94A8}"/>
                </a:ext>
              </a:extLst>
            </p:cNvPr>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8" name="Group 8">
            <a:extLst>
              <a:ext uri="{FF2B5EF4-FFF2-40B4-BE49-F238E27FC236}">
                <a16:creationId xmlns:a16="http://schemas.microsoft.com/office/drawing/2014/main" id="{4016D97B-9E6B-1E75-6770-C7A2780B8FAB}"/>
              </a:ext>
            </a:extLst>
          </p:cNvPr>
          <p:cNvGrpSpPr/>
          <p:nvPr/>
        </p:nvGrpSpPr>
        <p:grpSpPr>
          <a:xfrm>
            <a:off x="-89844" y="-180826"/>
            <a:ext cx="18524148" cy="8996370"/>
            <a:chOff x="0" y="-47625"/>
            <a:chExt cx="4863918" cy="2216924"/>
          </a:xfrm>
        </p:grpSpPr>
        <p:sp>
          <p:nvSpPr>
            <p:cNvPr id="9" name="Freeform 9">
              <a:extLst>
                <a:ext uri="{FF2B5EF4-FFF2-40B4-BE49-F238E27FC236}">
                  <a16:creationId xmlns:a16="http://schemas.microsoft.com/office/drawing/2014/main" id="{F096A73F-524F-28C3-19FB-11B0A5978246}"/>
                </a:ext>
              </a:extLst>
            </p:cNvPr>
            <p:cNvSpPr/>
            <p:nvPr/>
          </p:nvSpPr>
          <p:spPr>
            <a:xfrm>
              <a:off x="47326" y="0"/>
              <a:ext cx="4816592" cy="2169299"/>
            </a:xfrm>
            <a:custGeom>
              <a:avLst/>
              <a:gdLst/>
              <a:ahLst/>
              <a:cxnLst/>
              <a:rect l="l" t="t" r="r" b="b"/>
              <a:pathLst>
                <a:path w="4816592" h="2169299">
                  <a:moveTo>
                    <a:pt x="0" y="0"/>
                  </a:moveTo>
                  <a:lnTo>
                    <a:pt x="4816592" y="0"/>
                  </a:lnTo>
                  <a:lnTo>
                    <a:pt x="4816592" y="2169299"/>
                  </a:lnTo>
                  <a:lnTo>
                    <a:pt x="0" y="2169299"/>
                  </a:lnTo>
                  <a:close/>
                </a:path>
              </a:pathLst>
            </a:custGeom>
            <a:solidFill>
              <a:srgbClr val="8CBCDD"/>
            </a:solidFill>
          </p:spPr>
          <p:txBody>
            <a:bodyPr/>
            <a:lstStyle/>
            <a:p>
              <a:endParaRPr lang="en-AU"/>
            </a:p>
          </p:txBody>
        </p:sp>
        <p:sp>
          <p:nvSpPr>
            <p:cNvPr id="10" name="TextBox 10">
              <a:extLst>
                <a:ext uri="{FF2B5EF4-FFF2-40B4-BE49-F238E27FC236}">
                  <a16:creationId xmlns:a16="http://schemas.microsoft.com/office/drawing/2014/main" id="{4E947A00-4289-9004-A4B4-5A102AC8198C}"/>
                </a:ext>
              </a:extLst>
            </p:cNvPr>
            <p:cNvSpPr txBox="1"/>
            <p:nvPr/>
          </p:nvSpPr>
          <p:spPr>
            <a:xfrm>
              <a:off x="0" y="-47625"/>
              <a:ext cx="4816593" cy="2216924"/>
            </a:xfrm>
            <a:prstGeom prst="rect">
              <a:avLst/>
            </a:prstGeom>
          </p:spPr>
          <p:txBody>
            <a:bodyPr lIns="50800" tIns="50800" rIns="50800" bIns="50800" rtlCol="0" anchor="ctr"/>
            <a:lstStyle/>
            <a:p>
              <a:pPr algn="ctr">
                <a:lnSpc>
                  <a:spcPts val="3617"/>
                </a:lnSpc>
              </a:pPr>
              <a:endParaRPr lang="en-US" sz="2699">
                <a:solidFill>
                  <a:srgbClr val="000000"/>
                </a:solidFill>
                <a:latin typeface="Lato 1"/>
                <a:ea typeface="Lato 1"/>
                <a:cs typeface="Lato 1"/>
                <a:sym typeface="Lato 1"/>
              </a:endParaRPr>
            </a:p>
          </p:txBody>
        </p:sp>
      </p:grpSp>
      <p:grpSp>
        <p:nvGrpSpPr>
          <p:cNvPr id="11" name="Group 11">
            <a:extLst>
              <a:ext uri="{FF2B5EF4-FFF2-40B4-BE49-F238E27FC236}">
                <a16:creationId xmlns:a16="http://schemas.microsoft.com/office/drawing/2014/main" id="{18179D1A-FB86-30B9-386A-C1F8840F4288}"/>
              </a:ext>
            </a:extLst>
          </p:cNvPr>
          <p:cNvGrpSpPr/>
          <p:nvPr/>
        </p:nvGrpSpPr>
        <p:grpSpPr>
          <a:xfrm>
            <a:off x="457136" y="176147"/>
            <a:ext cx="13395341" cy="9302172"/>
            <a:chOff x="-6238509" y="-11046048"/>
            <a:chExt cx="17860455" cy="12402899"/>
          </a:xfrm>
        </p:grpSpPr>
        <p:sp>
          <p:nvSpPr>
            <p:cNvPr id="12" name="TextBox 12">
              <a:extLst>
                <a:ext uri="{FF2B5EF4-FFF2-40B4-BE49-F238E27FC236}">
                  <a16:creationId xmlns:a16="http://schemas.microsoft.com/office/drawing/2014/main" id="{ABC84E4B-4E5E-46E9-93B5-55530C5195E5}"/>
                </a:ext>
              </a:extLst>
            </p:cNvPr>
            <p:cNvSpPr txBox="1"/>
            <p:nvPr/>
          </p:nvSpPr>
          <p:spPr>
            <a:xfrm>
              <a:off x="-6238509" y="-11046048"/>
              <a:ext cx="17860455" cy="701047"/>
            </a:xfrm>
            <a:prstGeom prst="rect">
              <a:avLst/>
            </a:prstGeom>
          </p:spPr>
          <p:txBody>
            <a:bodyPr wrap="square" lIns="0" tIns="0" rIns="0" bIns="0" rtlCol="0" anchor="t">
              <a:spAutoFit/>
            </a:bodyPr>
            <a:lstStyle/>
            <a:p>
              <a:pPr algn="ctr">
                <a:lnSpc>
                  <a:spcPts val="4060"/>
                </a:lnSpc>
              </a:pPr>
              <a:r>
                <a:rPr lang="en-US" sz="3500" b="1">
                  <a:solidFill>
                    <a:srgbClr val="5D832D"/>
                  </a:solidFill>
                  <a:latin typeface="Roboto Bold"/>
                  <a:ea typeface="Roboto Bold"/>
                  <a:cs typeface="Roboto Bold"/>
                  <a:sym typeface="Roboto Bold"/>
                </a:rPr>
                <a:t>Precipitation forecast: August – October 2026</a:t>
              </a:r>
            </a:p>
          </p:txBody>
        </p:sp>
        <p:sp>
          <p:nvSpPr>
            <p:cNvPr id="13" name="TextBox 13">
              <a:extLst>
                <a:ext uri="{FF2B5EF4-FFF2-40B4-BE49-F238E27FC236}">
                  <a16:creationId xmlns:a16="http://schemas.microsoft.com/office/drawing/2014/main" id="{202C3DBF-E349-6624-F2CE-80DB67BFDCD3}"/>
                </a:ext>
              </a:extLst>
            </p:cNvPr>
            <p:cNvSpPr txBox="1"/>
            <p:nvPr/>
          </p:nvSpPr>
          <p:spPr>
            <a:xfrm>
              <a:off x="0" y="881079"/>
              <a:ext cx="10013247" cy="475772"/>
            </a:xfrm>
            <a:prstGeom prst="rect">
              <a:avLst/>
            </a:prstGeom>
          </p:spPr>
          <p:txBody>
            <a:bodyPr lIns="0" tIns="0" rIns="0" bIns="0" rtlCol="0" anchor="t">
              <a:spAutoFit/>
            </a:bodyPr>
            <a:lstStyle/>
            <a:p>
              <a:pPr>
                <a:lnSpc>
                  <a:spcPts val="2947"/>
                </a:lnSpc>
              </a:pPr>
              <a:r>
                <a:rPr lang="en-US" sz="2199">
                  <a:solidFill>
                    <a:srgbClr val="072C4F"/>
                  </a:solidFill>
                  <a:latin typeface="Lato 1"/>
                  <a:ea typeface="Lato 1"/>
                  <a:cs typeface="Lato 1"/>
                  <a:sym typeface="Lato 1"/>
                </a:rPr>
                <a:t>Source:</a:t>
              </a:r>
              <a:r>
                <a:rPr lang="en-AU" sz="2400">
                  <a:hlinkClick r:id="rId3"/>
                </a:rPr>
                <a:t>WMO SP MME</a:t>
              </a:r>
              <a:endParaRPr lang="en-US" sz="2199">
                <a:solidFill>
                  <a:srgbClr val="072C4F"/>
                </a:solidFill>
                <a:latin typeface="Lato 1"/>
                <a:ea typeface="Lato 1"/>
                <a:cs typeface="Lato 1"/>
                <a:sym typeface="Lato 1"/>
              </a:endParaRPr>
            </a:p>
          </p:txBody>
        </p:sp>
      </p:grpSp>
      <p:sp>
        <p:nvSpPr>
          <p:cNvPr id="14" name="Freeform 14">
            <a:extLst>
              <a:ext uri="{FF2B5EF4-FFF2-40B4-BE49-F238E27FC236}">
                <a16:creationId xmlns:a16="http://schemas.microsoft.com/office/drawing/2014/main" id="{F510E718-DBF2-4556-0A38-4788C2AD60BC}"/>
              </a:ext>
            </a:extLst>
          </p:cNvPr>
          <p:cNvSpPr/>
          <p:nvPr/>
        </p:nvSpPr>
        <p:spPr>
          <a:xfrm>
            <a:off x="241165" y="9258300"/>
            <a:ext cx="2828611" cy="852553"/>
          </a:xfrm>
          <a:custGeom>
            <a:avLst/>
            <a:gdLst/>
            <a:ahLst/>
            <a:cxnLst/>
            <a:rect l="l" t="t" r="r" b="b"/>
            <a:pathLst>
              <a:path w="2828611" h="852553">
                <a:moveTo>
                  <a:pt x="0" y="0"/>
                </a:moveTo>
                <a:lnTo>
                  <a:pt x="2828611" y="0"/>
                </a:lnTo>
                <a:lnTo>
                  <a:pt x="2828611" y="852553"/>
                </a:lnTo>
                <a:lnTo>
                  <a:pt x="0" y="85255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AU"/>
          </a:p>
        </p:txBody>
      </p:sp>
      <p:pic>
        <p:nvPicPr>
          <p:cNvPr id="2050" name="Picture 2" descr="MME Plot image">
            <a:extLst>
              <a:ext uri="{FF2B5EF4-FFF2-40B4-BE49-F238E27FC236}">
                <a16:creationId xmlns:a16="http://schemas.microsoft.com/office/drawing/2014/main" id="{681C676B-428C-63CF-0540-4E3DD8BF96D4}"/>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70078" y="890692"/>
            <a:ext cx="5816521" cy="49171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ME Plot image">
            <a:extLst>
              <a:ext uri="{FF2B5EF4-FFF2-40B4-BE49-F238E27FC236}">
                <a16:creationId xmlns:a16="http://schemas.microsoft.com/office/drawing/2014/main" id="{D5FD0A0D-91A2-872E-FC85-FE8A132E62FF}"/>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304251" y="819499"/>
            <a:ext cx="6296732" cy="489570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F3E4AC5-94C7-B690-29FC-DEAC86B3C86E}"/>
              </a:ext>
            </a:extLst>
          </p:cNvPr>
          <p:cNvSpPr txBox="1"/>
          <p:nvPr/>
        </p:nvSpPr>
        <p:spPr>
          <a:xfrm>
            <a:off x="12937435" y="5143500"/>
            <a:ext cx="838200" cy="369332"/>
          </a:xfrm>
          <a:prstGeom prst="rect">
            <a:avLst/>
          </a:prstGeom>
          <a:noFill/>
        </p:spPr>
        <p:txBody>
          <a:bodyPr wrap="square" rtlCol="0">
            <a:spAutoFit/>
          </a:bodyPr>
          <a:lstStyle/>
          <a:p>
            <a:r>
              <a:rPr lang="en-AU"/>
              <a:t>GOOD</a:t>
            </a:r>
          </a:p>
        </p:txBody>
      </p:sp>
      <p:sp>
        <p:nvSpPr>
          <p:cNvPr id="16" name="TextBox 15">
            <a:extLst>
              <a:ext uri="{FF2B5EF4-FFF2-40B4-BE49-F238E27FC236}">
                <a16:creationId xmlns:a16="http://schemas.microsoft.com/office/drawing/2014/main" id="{56C95A9B-EF8C-CF34-5B27-D126CE98A8D2}"/>
              </a:ext>
            </a:extLst>
          </p:cNvPr>
          <p:cNvSpPr txBox="1"/>
          <p:nvPr/>
        </p:nvSpPr>
        <p:spPr>
          <a:xfrm>
            <a:off x="12099235" y="5143500"/>
            <a:ext cx="838200" cy="369332"/>
          </a:xfrm>
          <a:prstGeom prst="rect">
            <a:avLst/>
          </a:prstGeom>
          <a:noFill/>
        </p:spPr>
        <p:txBody>
          <a:bodyPr wrap="square" rtlCol="0">
            <a:spAutoFit/>
          </a:bodyPr>
          <a:lstStyle/>
          <a:p>
            <a:r>
              <a:rPr lang="en-AU"/>
              <a:t>OK</a:t>
            </a:r>
          </a:p>
        </p:txBody>
      </p:sp>
      <p:sp>
        <p:nvSpPr>
          <p:cNvPr id="17" name="TextBox 16">
            <a:extLst>
              <a:ext uri="{FF2B5EF4-FFF2-40B4-BE49-F238E27FC236}">
                <a16:creationId xmlns:a16="http://schemas.microsoft.com/office/drawing/2014/main" id="{A6061A1C-83C2-60C2-768B-E8F5B5EEFB82}"/>
              </a:ext>
            </a:extLst>
          </p:cNvPr>
          <p:cNvSpPr txBox="1"/>
          <p:nvPr/>
        </p:nvSpPr>
        <p:spPr>
          <a:xfrm>
            <a:off x="10482470" y="5143500"/>
            <a:ext cx="838200" cy="369332"/>
          </a:xfrm>
          <a:prstGeom prst="rect">
            <a:avLst/>
          </a:prstGeom>
          <a:noFill/>
        </p:spPr>
        <p:txBody>
          <a:bodyPr wrap="square" rtlCol="0">
            <a:spAutoFit/>
          </a:bodyPr>
          <a:lstStyle/>
          <a:p>
            <a:r>
              <a:rPr lang="en-AU"/>
              <a:t>POOR</a:t>
            </a:r>
          </a:p>
        </p:txBody>
      </p:sp>
      <p:sp>
        <p:nvSpPr>
          <p:cNvPr id="19" name="TextBox 11">
            <a:extLst>
              <a:ext uri="{FF2B5EF4-FFF2-40B4-BE49-F238E27FC236}">
                <a16:creationId xmlns:a16="http://schemas.microsoft.com/office/drawing/2014/main" id="{3306EB02-9E53-3109-A5EF-AC459C6C94C5}"/>
              </a:ext>
            </a:extLst>
          </p:cNvPr>
          <p:cNvSpPr txBox="1"/>
          <p:nvPr/>
        </p:nvSpPr>
        <p:spPr>
          <a:xfrm>
            <a:off x="198569" y="5863647"/>
            <a:ext cx="17890861" cy="3308726"/>
          </a:xfrm>
          <a:prstGeom prst="rect">
            <a:avLst/>
          </a:prstGeom>
        </p:spPr>
        <p:txBody>
          <a:bodyPr wrap="square" lIns="0" tIns="0" rIns="0" bIns="0" rtlCol="0" anchor="t">
            <a:spAutoFit/>
          </a:bodyPr>
          <a:lstStyle/>
          <a:p>
            <a:pPr marL="342900" indent="-342900" algn="l">
              <a:lnSpc>
                <a:spcPts val="2947"/>
              </a:lnSpc>
              <a:buFont typeface="Arial" panose="020B0604020202020204" pitchFamily="34" charset="0"/>
              <a:buChar char="•"/>
            </a:pPr>
            <a:r>
              <a:rPr lang="en-US" dirty="0">
                <a:solidFill>
                  <a:srgbClr val="000000"/>
                </a:solidFill>
                <a:latin typeface="Lato 1"/>
                <a:ea typeface="Lato 1"/>
                <a:cs typeface="Lato 1"/>
                <a:sym typeface="Lato 1"/>
              </a:rPr>
              <a:t>Tercile rainfall outlook for August – October 2026 continues with the same pattern as the previous outlook. The strength of the probabilities are generally reduced for as would be expected with a longer lead time forecast. </a:t>
            </a:r>
          </a:p>
          <a:p>
            <a:pPr marL="342900" indent="-342900" algn="l">
              <a:lnSpc>
                <a:spcPts val="2947"/>
              </a:lnSpc>
              <a:buFont typeface="Arial" panose="020B0604020202020204" pitchFamily="34" charset="0"/>
              <a:buChar char="•"/>
            </a:pPr>
            <a:r>
              <a:rPr lang="en-US" dirty="0">
                <a:solidFill>
                  <a:srgbClr val="000000"/>
                </a:solidFill>
                <a:latin typeface="Lato 1"/>
                <a:ea typeface="Lato 1"/>
                <a:cs typeface="Lato 1"/>
                <a:sym typeface="Lato 1"/>
              </a:rPr>
              <a:t>Below normal rainfall is forecast over </a:t>
            </a:r>
            <a:r>
              <a:rPr lang="en-US" b="1" dirty="0">
                <a:solidFill>
                  <a:schemeClr val="accent6">
                    <a:lumMod val="75000"/>
                  </a:schemeClr>
                </a:solidFill>
                <a:latin typeface="Lato 1"/>
                <a:ea typeface="Lato 1"/>
                <a:cs typeface="Lato 1"/>
                <a:sym typeface="Lato 1"/>
              </a:rPr>
              <a:t>Palau, CNMI, Central RMI, PNG, Solomon Is., New Caledonia, Vanuatu, Fiji, Tonga, Niue, Wallis and Futuna, Samoa,  American Samoa, Kiribati (southern Line Is.), Tokelau, Cook Islands, and northern French Polynesia</a:t>
            </a:r>
            <a:r>
              <a:rPr lang="en-US" dirty="0">
                <a:solidFill>
                  <a:srgbClr val="000000"/>
                </a:solidFill>
                <a:latin typeface="Lato 1"/>
                <a:ea typeface="Lato 1"/>
                <a:cs typeface="Lato 1"/>
                <a:sym typeface="Lato 1"/>
              </a:rPr>
              <a:t>. Above normal rainfall is forecast for </a:t>
            </a:r>
            <a:r>
              <a:rPr lang="en-US" b="1" dirty="0">
                <a:solidFill>
                  <a:schemeClr val="accent3">
                    <a:lumMod val="50000"/>
                  </a:schemeClr>
                </a:solidFill>
                <a:latin typeface="Lato 1"/>
                <a:ea typeface="Lato 1"/>
                <a:cs typeface="Lato 1"/>
                <a:sym typeface="Lato 1"/>
              </a:rPr>
              <a:t>eastern FSM, northern and southern RMI, Nauru, Kiribati (Gilbert, and northern Line Is.), and Tuvalu.</a:t>
            </a:r>
            <a:r>
              <a:rPr lang="en-US" dirty="0">
                <a:solidFill>
                  <a:srgbClr val="000000"/>
                </a:solidFill>
                <a:latin typeface="Lato 1"/>
                <a:ea typeface="Lato 1"/>
                <a:cs typeface="Lato 1"/>
                <a:sym typeface="Lato 1"/>
              </a:rPr>
              <a:t> Near normal rainfall is predicted for part of the </a:t>
            </a:r>
            <a:r>
              <a:rPr lang="en-US" b="1" dirty="0">
                <a:solidFill>
                  <a:schemeClr val="bg1">
                    <a:lumMod val="50000"/>
                  </a:schemeClr>
                </a:solidFill>
                <a:latin typeface="Lato 1"/>
                <a:ea typeface="Lato 1"/>
                <a:cs typeface="Lato 1"/>
                <a:sym typeface="Lato 1"/>
              </a:rPr>
              <a:t>central Line Islands (Kiribati),</a:t>
            </a:r>
            <a:r>
              <a:rPr lang="en-US" b="1" dirty="0">
                <a:solidFill>
                  <a:schemeClr val="bg1">
                    <a:lumMod val="65000"/>
                  </a:schemeClr>
                </a:solidFill>
                <a:latin typeface="Lato 1"/>
                <a:ea typeface="Lato 1"/>
                <a:cs typeface="Lato 1"/>
                <a:sym typeface="Lato 1"/>
              </a:rPr>
              <a:t> </a:t>
            </a:r>
            <a:r>
              <a:rPr lang="en-US" b="1" dirty="0">
                <a:solidFill>
                  <a:srgbClr val="000000"/>
                </a:solidFill>
                <a:latin typeface="Lato 1"/>
                <a:ea typeface="Lato 1"/>
                <a:cs typeface="Lato 1"/>
                <a:sym typeface="Lato 1"/>
              </a:rPr>
              <a:t> </a:t>
            </a:r>
            <a:r>
              <a:rPr lang="en-US" dirty="0">
                <a:solidFill>
                  <a:srgbClr val="000000"/>
                </a:solidFill>
                <a:latin typeface="Lato 1"/>
                <a:ea typeface="Lato 1"/>
                <a:cs typeface="Lato 1"/>
                <a:sym typeface="Lato 1"/>
              </a:rPr>
              <a:t>elsewhere there is no clear guidance.</a:t>
            </a:r>
          </a:p>
          <a:p>
            <a:pPr marL="342900" indent="-342900" algn="l">
              <a:lnSpc>
                <a:spcPts val="2947"/>
              </a:lnSpc>
              <a:buFont typeface="Arial" panose="020B0604020202020204" pitchFamily="34" charset="0"/>
              <a:buChar char="•"/>
            </a:pPr>
            <a:r>
              <a:rPr lang="en-US" dirty="0">
                <a:solidFill>
                  <a:srgbClr val="000000"/>
                </a:solidFill>
                <a:latin typeface="Lato 1"/>
                <a:ea typeface="Lato 1"/>
                <a:cs typeface="Lato 1"/>
                <a:sym typeface="Lato 1"/>
              </a:rPr>
              <a:t>Hindcast skill is good for Palau, northern FSM, RMI, Nauru, Kiribati, Tuvalu, PNG mainland, New Caledonia, Vanuatu, southern Fiji, Tokelau, northern Cook Islands, and northern French Polynesia. Skill is acceptable for CNMI, southern FSM, PNG Is., Solomon Islands, Tonga, Niue, southern Cook Islands, French Polynesia, and Pitcairn Islands. Skill is considered poor over central FSM, northern Fiji, Samoa,  and central French Polynesia.</a:t>
            </a:r>
          </a:p>
          <a:p>
            <a:pPr marL="342900" indent="-342900" algn="l">
              <a:lnSpc>
                <a:spcPts val="2947"/>
              </a:lnSpc>
              <a:buFont typeface="Arial" panose="020B0604020202020204" pitchFamily="34" charset="0"/>
              <a:buChar char="•"/>
            </a:pPr>
            <a:endParaRPr lang="en-US" sz="2000" dirty="0">
              <a:solidFill>
                <a:srgbClr val="000000"/>
              </a:solidFill>
              <a:latin typeface="Lato 1"/>
              <a:ea typeface="Lato 1"/>
              <a:cs typeface="Lato 1"/>
              <a:sym typeface="Lato 1"/>
            </a:endParaRPr>
          </a:p>
        </p:txBody>
      </p:sp>
    </p:spTree>
    <p:extLst>
      <p:ext uri="{BB962C8B-B14F-4D97-AF65-F5344CB8AC3E}">
        <p14:creationId xmlns:p14="http://schemas.microsoft.com/office/powerpoint/2010/main" val="2600167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44B61-E6BB-7AAE-9B5F-CBE7B59B6BF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4166735-F963-0408-8C84-2467758B4130}"/>
              </a:ext>
            </a:extLst>
          </p:cNvPr>
          <p:cNvGrpSpPr/>
          <p:nvPr/>
        </p:nvGrpSpPr>
        <p:grpSpPr>
          <a:xfrm>
            <a:off x="3955011" y="5615113"/>
            <a:ext cx="767124" cy="767124"/>
            <a:chOff x="0" y="0"/>
            <a:chExt cx="812800" cy="812800"/>
          </a:xfrm>
        </p:grpSpPr>
        <p:sp>
          <p:nvSpPr>
            <p:cNvPr id="3" name="Freeform 3">
              <a:extLst>
                <a:ext uri="{FF2B5EF4-FFF2-40B4-BE49-F238E27FC236}">
                  <a16:creationId xmlns:a16="http://schemas.microsoft.com/office/drawing/2014/main" id="{B409CCC3-20B2-912D-95B7-CE40696CC97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4" name="TextBox 4">
              <a:extLst>
                <a:ext uri="{FF2B5EF4-FFF2-40B4-BE49-F238E27FC236}">
                  <a16:creationId xmlns:a16="http://schemas.microsoft.com/office/drawing/2014/main" id="{612EA810-7AC4-0453-6DFF-261DCD77B5CA}"/>
                </a:ext>
              </a:extLst>
            </p:cNvPr>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5" name="Group 5">
            <a:extLst>
              <a:ext uri="{FF2B5EF4-FFF2-40B4-BE49-F238E27FC236}">
                <a16:creationId xmlns:a16="http://schemas.microsoft.com/office/drawing/2014/main" id="{F9FA252D-D10C-2BAF-EBE8-5545504B7EAC}"/>
              </a:ext>
            </a:extLst>
          </p:cNvPr>
          <p:cNvGrpSpPr/>
          <p:nvPr/>
        </p:nvGrpSpPr>
        <p:grpSpPr>
          <a:xfrm>
            <a:off x="4433153" y="6573566"/>
            <a:ext cx="340966" cy="340966"/>
            <a:chOff x="0" y="0"/>
            <a:chExt cx="812800" cy="812800"/>
          </a:xfrm>
        </p:grpSpPr>
        <p:sp>
          <p:nvSpPr>
            <p:cNvPr id="6" name="Freeform 6">
              <a:extLst>
                <a:ext uri="{FF2B5EF4-FFF2-40B4-BE49-F238E27FC236}">
                  <a16:creationId xmlns:a16="http://schemas.microsoft.com/office/drawing/2014/main" id="{3C227370-7651-2013-8F9B-D104D57B06A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7" name="TextBox 7">
              <a:extLst>
                <a:ext uri="{FF2B5EF4-FFF2-40B4-BE49-F238E27FC236}">
                  <a16:creationId xmlns:a16="http://schemas.microsoft.com/office/drawing/2014/main" id="{19C6CBFD-44DB-D8C2-C0D8-16EB0D766669}"/>
                </a:ext>
              </a:extLst>
            </p:cNvPr>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8" name="Group 8">
            <a:extLst>
              <a:ext uri="{FF2B5EF4-FFF2-40B4-BE49-F238E27FC236}">
                <a16:creationId xmlns:a16="http://schemas.microsoft.com/office/drawing/2014/main" id="{A76E4517-5A98-62B7-3A81-E78907201522}"/>
              </a:ext>
            </a:extLst>
          </p:cNvPr>
          <p:cNvGrpSpPr/>
          <p:nvPr/>
        </p:nvGrpSpPr>
        <p:grpSpPr>
          <a:xfrm>
            <a:off x="0" y="0"/>
            <a:ext cx="18288000" cy="8236557"/>
            <a:chOff x="0" y="0"/>
            <a:chExt cx="4816593" cy="2169299"/>
          </a:xfrm>
        </p:grpSpPr>
        <p:sp>
          <p:nvSpPr>
            <p:cNvPr id="9" name="Freeform 9">
              <a:extLst>
                <a:ext uri="{FF2B5EF4-FFF2-40B4-BE49-F238E27FC236}">
                  <a16:creationId xmlns:a16="http://schemas.microsoft.com/office/drawing/2014/main" id="{302868FA-CBFD-A0BF-2E2C-2A62A23EC657}"/>
                </a:ext>
              </a:extLst>
            </p:cNvPr>
            <p:cNvSpPr/>
            <p:nvPr/>
          </p:nvSpPr>
          <p:spPr>
            <a:xfrm>
              <a:off x="0" y="0"/>
              <a:ext cx="4816592" cy="2169299"/>
            </a:xfrm>
            <a:custGeom>
              <a:avLst/>
              <a:gdLst/>
              <a:ahLst/>
              <a:cxnLst/>
              <a:rect l="l" t="t" r="r" b="b"/>
              <a:pathLst>
                <a:path w="4816592" h="2169299">
                  <a:moveTo>
                    <a:pt x="0" y="0"/>
                  </a:moveTo>
                  <a:lnTo>
                    <a:pt x="4816592" y="0"/>
                  </a:lnTo>
                  <a:lnTo>
                    <a:pt x="4816592" y="2169299"/>
                  </a:lnTo>
                  <a:lnTo>
                    <a:pt x="0" y="2169299"/>
                  </a:lnTo>
                  <a:close/>
                </a:path>
              </a:pathLst>
            </a:custGeom>
            <a:solidFill>
              <a:srgbClr val="8CBCDD"/>
            </a:solidFill>
          </p:spPr>
          <p:txBody>
            <a:bodyPr/>
            <a:lstStyle/>
            <a:p>
              <a:endParaRPr lang="en-AU"/>
            </a:p>
          </p:txBody>
        </p:sp>
        <p:sp>
          <p:nvSpPr>
            <p:cNvPr id="10" name="TextBox 10">
              <a:extLst>
                <a:ext uri="{FF2B5EF4-FFF2-40B4-BE49-F238E27FC236}">
                  <a16:creationId xmlns:a16="http://schemas.microsoft.com/office/drawing/2014/main" id="{A7BEE15D-2F9D-705B-8781-6CF38BD29239}"/>
                </a:ext>
              </a:extLst>
            </p:cNvPr>
            <p:cNvSpPr txBox="1"/>
            <p:nvPr/>
          </p:nvSpPr>
          <p:spPr>
            <a:xfrm>
              <a:off x="0" y="-47625"/>
              <a:ext cx="4816593" cy="2216924"/>
            </a:xfrm>
            <a:prstGeom prst="rect">
              <a:avLst/>
            </a:prstGeom>
          </p:spPr>
          <p:txBody>
            <a:bodyPr lIns="50800" tIns="50800" rIns="50800" bIns="50800" rtlCol="0" anchor="ctr"/>
            <a:lstStyle/>
            <a:p>
              <a:pPr algn="ctr">
                <a:lnSpc>
                  <a:spcPts val="3617"/>
                </a:lnSpc>
              </a:pPr>
              <a:r>
                <a:rPr lang="en-US" sz="2699">
                  <a:solidFill>
                    <a:srgbClr val="000000"/>
                  </a:solidFill>
                  <a:latin typeface="Lato 1"/>
                  <a:ea typeface="Lato 1"/>
                  <a:cs typeface="Lato 1"/>
                  <a:sym typeface="Lato 1"/>
                </a:rPr>
                <a:t>DELETE THIS BOX.</a:t>
              </a:r>
            </a:p>
          </p:txBody>
        </p:sp>
      </p:grpSp>
      <p:grpSp>
        <p:nvGrpSpPr>
          <p:cNvPr id="11" name="Group 11">
            <a:extLst>
              <a:ext uri="{FF2B5EF4-FFF2-40B4-BE49-F238E27FC236}">
                <a16:creationId xmlns:a16="http://schemas.microsoft.com/office/drawing/2014/main" id="{FC7F954C-1F9B-C9AC-12B7-E17E0290D764}"/>
              </a:ext>
            </a:extLst>
          </p:cNvPr>
          <p:cNvGrpSpPr/>
          <p:nvPr/>
        </p:nvGrpSpPr>
        <p:grpSpPr>
          <a:xfrm>
            <a:off x="330591" y="176147"/>
            <a:ext cx="15732824" cy="10260133"/>
            <a:chOff x="-6407236" y="-11046048"/>
            <a:chExt cx="20977099" cy="13680183"/>
          </a:xfrm>
        </p:grpSpPr>
        <p:sp>
          <p:nvSpPr>
            <p:cNvPr id="12" name="TextBox 12">
              <a:extLst>
                <a:ext uri="{FF2B5EF4-FFF2-40B4-BE49-F238E27FC236}">
                  <a16:creationId xmlns:a16="http://schemas.microsoft.com/office/drawing/2014/main" id="{C9E80144-B833-27FA-4638-A6F8194E7DE9}"/>
                </a:ext>
              </a:extLst>
            </p:cNvPr>
            <p:cNvSpPr txBox="1"/>
            <p:nvPr/>
          </p:nvSpPr>
          <p:spPr>
            <a:xfrm>
              <a:off x="-6407236" y="-11046048"/>
              <a:ext cx="20977099" cy="701047"/>
            </a:xfrm>
            <a:prstGeom prst="rect">
              <a:avLst/>
            </a:prstGeom>
          </p:spPr>
          <p:txBody>
            <a:bodyPr wrap="square" lIns="0" tIns="0" rIns="0" bIns="0" rtlCol="0" anchor="t">
              <a:spAutoFit/>
            </a:bodyPr>
            <a:lstStyle/>
            <a:p>
              <a:pPr algn="ctr">
                <a:lnSpc>
                  <a:spcPts val="4060"/>
                </a:lnSpc>
              </a:pPr>
              <a:r>
                <a:rPr lang="en-US" sz="3500" b="1">
                  <a:solidFill>
                    <a:srgbClr val="5D832D"/>
                  </a:solidFill>
                  <a:latin typeface="Roboto Bold"/>
                  <a:ea typeface="Roboto Bold"/>
                  <a:cs typeface="Roboto Bold"/>
                  <a:sym typeface="Roboto Bold"/>
                </a:rPr>
                <a:t>Node lead precipitation forecasts: May – July 2026</a:t>
              </a:r>
            </a:p>
          </p:txBody>
        </p:sp>
        <p:sp>
          <p:nvSpPr>
            <p:cNvPr id="13" name="TextBox 13">
              <a:extLst>
                <a:ext uri="{FF2B5EF4-FFF2-40B4-BE49-F238E27FC236}">
                  <a16:creationId xmlns:a16="http://schemas.microsoft.com/office/drawing/2014/main" id="{AA3556F6-397E-E73E-F81B-521FFF0EFD0F}"/>
                </a:ext>
              </a:extLst>
            </p:cNvPr>
            <p:cNvSpPr txBox="1"/>
            <p:nvPr/>
          </p:nvSpPr>
          <p:spPr>
            <a:xfrm>
              <a:off x="-2289276" y="246727"/>
              <a:ext cx="16167652" cy="2387408"/>
            </a:xfrm>
            <a:prstGeom prst="rect">
              <a:avLst/>
            </a:prstGeom>
          </p:spPr>
          <p:txBody>
            <a:bodyPr wrap="square" lIns="0" tIns="0" rIns="0" bIns="0" rtlCol="0" anchor="t">
              <a:spAutoFit/>
            </a:bodyPr>
            <a:lstStyle/>
            <a:p>
              <a:r>
                <a:rPr lang="en-US" sz="2199">
                  <a:solidFill>
                    <a:srgbClr val="072C4F"/>
                  </a:solidFill>
                  <a:latin typeface="Lato 1"/>
                  <a:ea typeface="Lato 1"/>
                  <a:cs typeface="Lato 1"/>
                  <a:sym typeface="Lato 1"/>
                </a:rPr>
                <a:t>Source:</a:t>
              </a:r>
            </a:p>
            <a:p>
              <a:r>
                <a:rPr lang="en-AU" sz="2400">
                  <a:hlinkClick r:id="rId3"/>
                </a:rPr>
                <a:t>http://clikp.sprep.org/</a:t>
              </a:r>
              <a:endParaRPr lang="en-AU" sz="2400"/>
            </a:p>
            <a:p>
              <a:pPr>
                <a:lnSpc>
                  <a:spcPts val="2947"/>
                </a:lnSpc>
              </a:pPr>
              <a:r>
                <a:rPr lang="en-US" sz="2199">
                  <a:solidFill>
                    <a:srgbClr val="072C4F"/>
                  </a:solidFill>
                  <a:latin typeface="Lato 1"/>
                  <a:ea typeface="Lato 1"/>
                  <a:cs typeface="Lato 1"/>
                  <a:sym typeface="Lato 1"/>
                  <a:hlinkClick r:id="rId4"/>
                </a:rPr>
                <a:t>https://niwa.co.nz/climate-and-weather/island-climate-update</a:t>
              </a:r>
              <a:endParaRPr lang="en-US" sz="2199">
                <a:solidFill>
                  <a:srgbClr val="072C4F"/>
                </a:solidFill>
                <a:latin typeface="Lato 1"/>
                <a:ea typeface="Lato 1"/>
                <a:cs typeface="Lato 1"/>
                <a:sym typeface="Lato 1"/>
              </a:endParaRPr>
            </a:p>
            <a:p>
              <a:pPr>
                <a:lnSpc>
                  <a:spcPts val="2947"/>
                </a:lnSpc>
              </a:pPr>
              <a:r>
                <a:rPr lang="en-US" sz="2199">
                  <a:solidFill>
                    <a:srgbClr val="072C4F"/>
                  </a:solidFill>
                  <a:latin typeface="Lato 1"/>
                  <a:ea typeface="Lato 1"/>
                  <a:cs typeface="Lato 1"/>
                  <a:sym typeface="Lato 1"/>
                  <a:hlinkClick r:id="rId5"/>
                </a:rPr>
                <a:t>https://access-s.clide.cloud/</a:t>
              </a:r>
              <a:endParaRPr lang="en-US" sz="2199">
                <a:solidFill>
                  <a:srgbClr val="072C4F"/>
                </a:solidFill>
                <a:latin typeface="Lato 1"/>
                <a:ea typeface="Lato 1"/>
                <a:cs typeface="Lato 1"/>
                <a:sym typeface="Lato 1"/>
              </a:endParaRPr>
            </a:p>
            <a:p>
              <a:pPr>
                <a:lnSpc>
                  <a:spcPts val="2947"/>
                </a:lnSpc>
              </a:pPr>
              <a:endParaRPr lang="en-US" sz="2199">
                <a:solidFill>
                  <a:srgbClr val="072C4F"/>
                </a:solidFill>
                <a:latin typeface="Lato 1"/>
                <a:ea typeface="Lato 1"/>
                <a:cs typeface="Lato 1"/>
                <a:sym typeface="Lato 1"/>
              </a:endParaRPr>
            </a:p>
          </p:txBody>
        </p:sp>
      </p:grpSp>
      <p:sp>
        <p:nvSpPr>
          <p:cNvPr id="14" name="Freeform 14">
            <a:extLst>
              <a:ext uri="{FF2B5EF4-FFF2-40B4-BE49-F238E27FC236}">
                <a16:creationId xmlns:a16="http://schemas.microsoft.com/office/drawing/2014/main" id="{AA139F32-2CEB-B090-B13A-B1AB42F1FBFD}"/>
              </a:ext>
            </a:extLst>
          </p:cNvPr>
          <p:cNvSpPr/>
          <p:nvPr/>
        </p:nvSpPr>
        <p:spPr>
          <a:xfrm>
            <a:off x="241165" y="9258300"/>
            <a:ext cx="2828611" cy="852553"/>
          </a:xfrm>
          <a:custGeom>
            <a:avLst/>
            <a:gdLst/>
            <a:ahLst/>
            <a:cxnLst/>
            <a:rect l="l" t="t" r="r" b="b"/>
            <a:pathLst>
              <a:path w="2828611" h="852553">
                <a:moveTo>
                  <a:pt x="0" y="0"/>
                </a:moveTo>
                <a:lnTo>
                  <a:pt x="2828611" y="0"/>
                </a:lnTo>
                <a:lnTo>
                  <a:pt x="2828611" y="852553"/>
                </a:lnTo>
                <a:lnTo>
                  <a:pt x="0" y="852553"/>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AU"/>
          </a:p>
        </p:txBody>
      </p:sp>
      <p:pic>
        <p:nvPicPr>
          <p:cNvPr id="3074" name="Picture 2">
            <a:extLst>
              <a:ext uri="{FF2B5EF4-FFF2-40B4-BE49-F238E27FC236}">
                <a16:creationId xmlns:a16="http://schemas.microsoft.com/office/drawing/2014/main" id="{5CF50D59-6565-8B30-F27E-D739E1D8C0F3}"/>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009222" y="1204421"/>
            <a:ext cx="4540229" cy="34145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95B1190-61D8-07C8-5A0F-058B3D66E856}"/>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009222" y="4696167"/>
            <a:ext cx="4261081" cy="35509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2F61F2F-D49B-58EE-BA49-17CACB024BB9}"/>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1424318" y="1204420"/>
            <a:ext cx="5960061" cy="4309276"/>
          </a:xfrm>
          <a:prstGeom prst="rect">
            <a:avLst/>
          </a:prstGeom>
        </p:spPr>
      </p:pic>
      <p:pic>
        <p:nvPicPr>
          <p:cNvPr id="18" name="Picture 17">
            <a:extLst>
              <a:ext uri="{FF2B5EF4-FFF2-40B4-BE49-F238E27FC236}">
                <a16:creationId xmlns:a16="http://schemas.microsoft.com/office/drawing/2014/main" id="{976BFA48-7464-48BE-39CA-094410282872}"/>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1424318" y="5638761"/>
            <a:ext cx="4540228" cy="3282701"/>
          </a:xfrm>
          <a:prstGeom prst="rect">
            <a:avLst/>
          </a:prstGeom>
        </p:spPr>
      </p:pic>
      <p:pic>
        <p:nvPicPr>
          <p:cNvPr id="3078" name="Picture 6">
            <a:extLst>
              <a:ext uri="{FF2B5EF4-FFF2-40B4-BE49-F238E27FC236}">
                <a16:creationId xmlns:a16="http://schemas.microsoft.com/office/drawing/2014/main" id="{B560A9C5-636F-6413-D5AB-CEA311C05EC6}"/>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086788" y="1230011"/>
            <a:ext cx="4962871" cy="3219159"/>
          </a:xfrm>
          <a:prstGeom prst="rect">
            <a:avLst/>
          </a:prstGeom>
          <a:noFill/>
          <a:extLst>
            <a:ext uri="{909E8E84-426E-40DD-AFC4-6F175D3DCCD1}">
              <a14:hiddenFill xmlns:a14="http://schemas.microsoft.com/office/drawing/2010/main">
                <a:solidFill>
                  <a:srgbClr val="FFFFFF"/>
                </a:solidFill>
              </a14:hiddenFill>
            </a:ext>
          </a:extLst>
        </p:spPr>
      </p:pic>
      <p:pic>
        <p:nvPicPr>
          <p:cNvPr id="3119" name="Picture 4" descr="MJJ 2026">
            <a:extLst>
              <a:ext uri="{FF2B5EF4-FFF2-40B4-BE49-F238E27FC236}">
                <a16:creationId xmlns:a16="http://schemas.microsoft.com/office/drawing/2014/main" id="{E98C86D9-863B-AB8F-FDFB-F31FCE628C82}"/>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6102906" y="4847828"/>
            <a:ext cx="4702071" cy="3219158"/>
          </a:xfrm>
          <a:prstGeom prst="rect">
            <a:avLst/>
          </a:prstGeom>
          <a:noFill/>
          <a:extLst>
            <a:ext uri="{909E8E84-426E-40DD-AFC4-6F175D3DCCD1}">
              <a14:hiddenFill xmlns:a14="http://schemas.microsoft.com/office/drawing/2010/main">
                <a:solidFill>
                  <a:srgbClr val="FFFFFF"/>
                </a:solidFill>
              </a14:hiddenFill>
            </a:ext>
          </a:extLst>
        </p:spPr>
      </p:pic>
      <p:grpSp>
        <p:nvGrpSpPr>
          <p:cNvPr id="3211" name="Group 3210">
            <a:extLst>
              <a:ext uri="{FF2B5EF4-FFF2-40B4-BE49-F238E27FC236}">
                <a16:creationId xmlns:a16="http://schemas.microsoft.com/office/drawing/2014/main" id="{5D8EF0ED-614E-3C0B-967C-4C94ED42107A}"/>
              </a:ext>
            </a:extLst>
          </p:cNvPr>
          <p:cNvGrpSpPr/>
          <p:nvPr/>
        </p:nvGrpSpPr>
        <p:grpSpPr>
          <a:xfrm>
            <a:off x="6086788" y="5458002"/>
            <a:ext cx="5020355" cy="2435555"/>
            <a:chOff x="517479" y="2185752"/>
            <a:chExt cx="8747520" cy="4380274"/>
          </a:xfrm>
        </p:grpSpPr>
        <p:grpSp>
          <p:nvGrpSpPr>
            <p:cNvPr id="3212" name="Group 3211">
              <a:extLst>
                <a:ext uri="{FF2B5EF4-FFF2-40B4-BE49-F238E27FC236}">
                  <a16:creationId xmlns:a16="http://schemas.microsoft.com/office/drawing/2014/main" id="{55FA0F4D-B3B0-7701-C19C-B3007F303149}"/>
                </a:ext>
              </a:extLst>
            </p:cNvPr>
            <p:cNvGrpSpPr/>
            <p:nvPr/>
          </p:nvGrpSpPr>
          <p:grpSpPr>
            <a:xfrm>
              <a:off x="517479" y="2185752"/>
              <a:ext cx="8747520" cy="4380274"/>
              <a:chOff x="517479" y="2185752"/>
              <a:chExt cx="8747520" cy="4380274"/>
            </a:xfrm>
          </p:grpSpPr>
          <p:cxnSp>
            <p:nvCxnSpPr>
              <p:cNvPr id="3214" name="Straight Connector 3213">
                <a:extLst>
                  <a:ext uri="{FF2B5EF4-FFF2-40B4-BE49-F238E27FC236}">
                    <a16:creationId xmlns:a16="http://schemas.microsoft.com/office/drawing/2014/main" id="{E1005FBC-0510-2CB5-6173-3882054F0DB2}"/>
                  </a:ext>
                </a:extLst>
              </p:cNvPr>
              <p:cNvCxnSpPr>
                <a:cxnSpLocks/>
              </p:cNvCxnSpPr>
              <p:nvPr/>
            </p:nvCxnSpPr>
            <p:spPr>
              <a:xfrm>
                <a:off x="1187624" y="5529600"/>
                <a:ext cx="726550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15" name="Straight Connector 3214">
                <a:extLst>
                  <a:ext uri="{FF2B5EF4-FFF2-40B4-BE49-F238E27FC236}">
                    <a16:creationId xmlns:a16="http://schemas.microsoft.com/office/drawing/2014/main" id="{3C865F38-D815-B00B-52F6-93AFA2D11413}"/>
                  </a:ext>
                </a:extLst>
              </p:cNvPr>
              <p:cNvCxnSpPr>
                <a:cxnSpLocks/>
              </p:cNvCxnSpPr>
              <p:nvPr/>
            </p:nvCxnSpPr>
            <p:spPr>
              <a:xfrm>
                <a:off x="1187624" y="3140968"/>
                <a:ext cx="726550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16" name="Straight Connector 3215">
                <a:extLst>
                  <a:ext uri="{FF2B5EF4-FFF2-40B4-BE49-F238E27FC236}">
                    <a16:creationId xmlns:a16="http://schemas.microsoft.com/office/drawing/2014/main" id="{0DD56670-5331-A99A-E35E-15EB0E37FAA4}"/>
                  </a:ext>
                </a:extLst>
              </p:cNvPr>
              <p:cNvCxnSpPr>
                <a:cxnSpLocks/>
              </p:cNvCxnSpPr>
              <p:nvPr/>
            </p:nvCxnSpPr>
            <p:spPr>
              <a:xfrm>
                <a:off x="1187624" y="4338000"/>
                <a:ext cx="726550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17" name="TextBox 3216">
                <a:extLst>
                  <a:ext uri="{FF2B5EF4-FFF2-40B4-BE49-F238E27FC236}">
                    <a16:creationId xmlns:a16="http://schemas.microsoft.com/office/drawing/2014/main" id="{DAC58ED1-875F-E316-946E-2DCB63E1FD14}"/>
                  </a:ext>
                </a:extLst>
              </p:cNvPr>
              <p:cNvSpPr txBox="1"/>
              <p:nvPr/>
            </p:nvSpPr>
            <p:spPr>
              <a:xfrm>
                <a:off x="517479" y="2939961"/>
                <a:ext cx="824504" cy="415993"/>
              </a:xfrm>
              <a:prstGeom prst="rect">
                <a:avLst/>
              </a:prstGeom>
              <a:noFill/>
            </p:spPr>
            <p:txBody>
              <a:bodyPr wrap="square" rtlCol="0">
                <a:spAutoFit/>
              </a:bodyPr>
              <a:lstStyle/>
              <a:p>
                <a:r>
                  <a:rPr lang="en-AU" sz="700"/>
                  <a:t>20°N</a:t>
                </a:r>
              </a:p>
            </p:txBody>
          </p:sp>
          <p:sp>
            <p:nvSpPr>
              <p:cNvPr id="3218" name="TextBox 3217">
                <a:extLst>
                  <a:ext uri="{FF2B5EF4-FFF2-40B4-BE49-F238E27FC236}">
                    <a16:creationId xmlns:a16="http://schemas.microsoft.com/office/drawing/2014/main" id="{F3B2CC87-B099-3813-D36C-DD68D8A6F9BB}"/>
                  </a:ext>
                </a:extLst>
              </p:cNvPr>
              <p:cNvSpPr txBox="1"/>
              <p:nvPr/>
            </p:nvSpPr>
            <p:spPr>
              <a:xfrm>
                <a:off x="517479" y="5350805"/>
                <a:ext cx="824504" cy="415993"/>
              </a:xfrm>
              <a:prstGeom prst="rect">
                <a:avLst/>
              </a:prstGeom>
              <a:noFill/>
            </p:spPr>
            <p:txBody>
              <a:bodyPr wrap="square" rtlCol="0">
                <a:spAutoFit/>
              </a:bodyPr>
              <a:lstStyle/>
              <a:p>
                <a:r>
                  <a:rPr lang="en-AU" sz="700"/>
                  <a:t>20°S</a:t>
                </a:r>
              </a:p>
            </p:txBody>
          </p:sp>
          <p:sp>
            <p:nvSpPr>
              <p:cNvPr id="3219" name="TextBox 3218">
                <a:extLst>
                  <a:ext uri="{FF2B5EF4-FFF2-40B4-BE49-F238E27FC236}">
                    <a16:creationId xmlns:a16="http://schemas.microsoft.com/office/drawing/2014/main" id="{E3039B51-159A-69A3-A170-E99F4D2BF51E}"/>
                  </a:ext>
                </a:extLst>
              </p:cNvPr>
              <p:cNvSpPr txBox="1"/>
              <p:nvPr/>
            </p:nvSpPr>
            <p:spPr>
              <a:xfrm>
                <a:off x="8386852" y="5328609"/>
                <a:ext cx="839980" cy="415993"/>
              </a:xfrm>
              <a:prstGeom prst="rect">
                <a:avLst/>
              </a:prstGeom>
              <a:noFill/>
            </p:spPr>
            <p:txBody>
              <a:bodyPr wrap="square" rtlCol="0">
                <a:spAutoFit/>
              </a:bodyPr>
              <a:lstStyle/>
              <a:p>
                <a:r>
                  <a:rPr lang="en-AU" sz="700"/>
                  <a:t>20°S</a:t>
                </a:r>
              </a:p>
            </p:txBody>
          </p:sp>
          <p:sp>
            <p:nvSpPr>
              <p:cNvPr id="3220" name="TextBox 3219">
                <a:extLst>
                  <a:ext uri="{FF2B5EF4-FFF2-40B4-BE49-F238E27FC236}">
                    <a16:creationId xmlns:a16="http://schemas.microsoft.com/office/drawing/2014/main" id="{82D9C666-8005-1B52-E465-46842676E130}"/>
                  </a:ext>
                </a:extLst>
              </p:cNvPr>
              <p:cNvSpPr txBox="1"/>
              <p:nvPr/>
            </p:nvSpPr>
            <p:spPr>
              <a:xfrm>
                <a:off x="8377620" y="2928337"/>
                <a:ext cx="887379" cy="415993"/>
              </a:xfrm>
              <a:prstGeom prst="rect">
                <a:avLst/>
              </a:prstGeom>
              <a:noFill/>
            </p:spPr>
            <p:txBody>
              <a:bodyPr wrap="square" rtlCol="0">
                <a:spAutoFit/>
              </a:bodyPr>
              <a:lstStyle/>
              <a:p>
                <a:r>
                  <a:rPr lang="en-AU" sz="700"/>
                  <a:t>20°N</a:t>
                </a:r>
              </a:p>
            </p:txBody>
          </p:sp>
          <p:cxnSp>
            <p:nvCxnSpPr>
              <p:cNvPr id="3221" name="Straight Connector 3220">
                <a:extLst>
                  <a:ext uri="{FF2B5EF4-FFF2-40B4-BE49-F238E27FC236}">
                    <a16:creationId xmlns:a16="http://schemas.microsoft.com/office/drawing/2014/main" id="{A4534E07-FA4D-21A4-54D7-451EAFCE5443}"/>
                  </a:ext>
                </a:extLst>
              </p:cNvPr>
              <p:cNvCxnSpPr>
                <a:cxnSpLocks/>
              </p:cNvCxnSpPr>
              <p:nvPr/>
            </p:nvCxnSpPr>
            <p:spPr>
              <a:xfrm>
                <a:off x="2987824" y="2567686"/>
                <a:ext cx="0" cy="36561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22" name="Straight Connector 3221">
                <a:extLst>
                  <a:ext uri="{FF2B5EF4-FFF2-40B4-BE49-F238E27FC236}">
                    <a16:creationId xmlns:a16="http://schemas.microsoft.com/office/drawing/2014/main" id="{0A744F6B-5009-BB83-D9D8-A8D078C92C47}"/>
                  </a:ext>
                </a:extLst>
              </p:cNvPr>
              <p:cNvCxnSpPr>
                <a:cxnSpLocks/>
              </p:cNvCxnSpPr>
              <p:nvPr/>
            </p:nvCxnSpPr>
            <p:spPr>
              <a:xfrm>
                <a:off x="6588224" y="2567686"/>
                <a:ext cx="0" cy="36561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23" name="Straight Connector 3222">
                <a:extLst>
                  <a:ext uri="{FF2B5EF4-FFF2-40B4-BE49-F238E27FC236}">
                    <a16:creationId xmlns:a16="http://schemas.microsoft.com/office/drawing/2014/main" id="{AD986363-91D4-217C-6145-F985CD30CE2A}"/>
                  </a:ext>
                </a:extLst>
              </p:cNvPr>
              <p:cNvCxnSpPr>
                <a:cxnSpLocks/>
              </p:cNvCxnSpPr>
              <p:nvPr/>
            </p:nvCxnSpPr>
            <p:spPr>
              <a:xfrm>
                <a:off x="4824000" y="2567686"/>
                <a:ext cx="0" cy="36561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24" name="Straight Connector 3223">
                <a:extLst>
                  <a:ext uri="{FF2B5EF4-FFF2-40B4-BE49-F238E27FC236}">
                    <a16:creationId xmlns:a16="http://schemas.microsoft.com/office/drawing/2014/main" id="{A4D93E8E-D6F8-CE96-4293-D6E0BE57D20D}"/>
                  </a:ext>
                </a:extLst>
              </p:cNvPr>
              <p:cNvCxnSpPr>
                <a:cxnSpLocks/>
              </p:cNvCxnSpPr>
              <p:nvPr/>
            </p:nvCxnSpPr>
            <p:spPr>
              <a:xfrm>
                <a:off x="6012159" y="2568434"/>
                <a:ext cx="0" cy="36561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25" name="Straight Connector 3224">
                <a:extLst>
                  <a:ext uri="{FF2B5EF4-FFF2-40B4-BE49-F238E27FC236}">
                    <a16:creationId xmlns:a16="http://schemas.microsoft.com/office/drawing/2014/main" id="{E8F85774-F991-2483-E517-D11D40E6DBAB}"/>
                  </a:ext>
                </a:extLst>
              </p:cNvPr>
              <p:cNvCxnSpPr>
                <a:cxnSpLocks/>
              </p:cNvCxnSpPr>
              <p:nvPr/>
            </p:nvCxnSpPr>
            <p:spPr>
              <a:xfrm>
                <a:off x="5401302" y="2568434"/>
                <a:ext cx="0" cy="36561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26" name="TextBox 3225">
                <a:extLst>
                  <a:ext uri="{FF2B5EF4-FFF2-40B4-BE49-F238E27FC236}">
                    <a16:creationId xmlns:a16="http://schemas.microsoft.com/office/drawing/2014/main" id="{8159F824-BB03-F5F3-4A87-340F51E25194}"/>
                  </a:ext>
                </a:extLst>
              </p:cNvPr>
              <p:cNvSpPr txBox="1"/>
              <p:nvPr/>
            </p:nvSpPr>
            <p:spPr>
              <a:xfrm>
                <a:off x="5654666" y="6141108"/>
                <a:ext cx="955307" cy="415993"/>
              </a:xfrm>
              <a:prstGeom prst="rect">
                <a:avLst/>
              </a:prstGeom>
              <a:noFill/>
            </p:spPr>
            <p:txBody>
              <a:bodyPr wrap="square" rtlCol="0">
                <a:spAutoFit/>
              </a:bodyPr>
              <a:lstStyle/>
              <a:p>
                <a:r>
                  <a:rPr lang="en-AU" sz="700"/>
                  <a:t>160°W</a:t>
                </a:r>
              </a:p>
            </p:txBody>
          </p:sp>
          <p:sp>
            <p:nvSpPr>
              <p:cNvPr id="3227" name="TextBox 3226">
                <a:extLst>
                  <a:ext uri="{FF2B5EF4-FFF2-40B4-BE49-F238E27FC236}">
                    <a16:creationId xmlns:a16="http://schemas.microsoft.com/office/drawing/2014/main" id="{6F700290-A232-B67C-59CE-CFED3ADEBF0B}"/>
                  </a:ext>
                </a:extLst>
              </p:cNvPr>
              <p:cNvSpPr txBox="1"/>
              <p:nvPr/>
            </p:nvSpPr>
            <p:spPr>
              <a:xfrm>
                <a:off x="5033122" y="6146718"/>
                <a:ext cx="987817" cy="415993"/>
              </a:xfrm>
              <a:prstGeom prst="rect">
                <a:avLst/>
              </a:prstGeom>
              <a:noFill/>
            </p:spPr>
            <p:txBody>
              <a:bodyPr wrap="square" rtlCol="0">
                <a:spAutoFit/>
              </a:bodyPr>
              <a:lstStyle/>
              <a:p>
                <a:r>
                  <a:rPr lang="en-AU" sz="700"/>
                  <a:t>170°W</a:t>
                </a:r>
              </a:p>
            </p:txBody>
          </p:sp>
          <p:cxnSp>
            <p:nvCxnSpPr>
              <p:cNvPr id="3228" name="Straight Connector 3227">
                <a:extLst>
                  <a:ext uri="{FF2B5EF4-FFF2-40B4-BE49-F238E27FC236}">
                    <a16:creationId xmlns:a16="http://schemas.microsoft.com/office/drawing/2014/main" id="{180545FC-7409-51F0-74AA-ABDFBC921AD6}"/>
                  </a:ext>
                </a:extLst>
              </p:cNvPr>
              <p:cNvCxnSpPr>
                <a:cxnSpLocks/>
              </p:cNvCxnSpPr>
              <p:nvPr/>
            </p:nvCxnSpPr>
            <p:spPr>
              <a:xfrm>
                <a:off x="4206107" y="2567686"/>
                <a:ext cx="0" cy="36561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29" name="Straight Connector 3228">
                <a:extLst>
                  <a:ext uri="{FF2B5EF4-FFF2-40B4-BE49-F238E27FC236}">
                    <a16:creationId xmlns:a16="http://schemas.microsoft.com/office/drawing/2014/main" id="{64EE3AD0-56EE-8AD9-84E2-C3B430FE4A2E}"/>
                  </a:ext>
                </a:extLst>
              </p:cNvPr>
              <p:cNvCxnSpPr>
                <a:cxnSpLocks/>
              </p:cNvCxnSpPr>
              <p:nvPr/>
            </p:nvCxnSpPr>
            <p:spPr>
              <a:xfrm>
                <a:off x="3595249" y="2567686"/>
                <a:ext cx="0" cy="36561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30" name="TextBox 3229">
                <a:extLst>
                  <a:ext uri="{FF2B5EF4-FFF2-40B4-BE49-F238E27FC236}">
                    <a16:creationId xmlns:a16="http://schemas.microsoft.com/office/drawing/2014/main" id="{015CD1B3-67E0-2F9D-6144-9ED5C08CD24A}"/>
                  </a:ext>
                </a:extLst>
              </p:cNvPr>
              <p:cNvSpPr txBox="1"/>
              <p:nvPr/>
            </p:nvSpPr>
            <p:spPr>
              <a:xfrm>
                <a:off x="3848151" y="6140948"/>
                <a:ext cx="898154" cy="415993"/>
              </a:xfrm>
              <a:prstGeom prst="rect">
                <a:avLst/>
              </a:prstGeom>
              <a:noFill/>
            </p:spPr>
            <p:txBody>
              <a:bodyPr wrap="square" rtlCol="0">
                <a:spAutoFit/>
              </a:bodyPr>
              <a:lstStyle/>
              <a:p>
                <a:r>
                  <a:rPr lang="en-AU" sz="700"/>
                  <a:t>170°E</a:t>
                </a:r>
              </a:p>
            </p:txBody>
          </p:sp>
          <p:sp>
            <p:nvSpPr>
              <p:cNvPr id="3231" name="TextBox 3230">
                <a:extLst>
                  <a:ext uri="{FF2B5EF4-FFF2-40B4-BE49-F238E27FC236}">
                    <a16:creationId xmlns:a16="http://schemas.microsoft.com/office/drawing/2014/main" id="{7D2E1040-BF12-EA7A-3398-2668A3013296}"/>
                  </a:ext>
                </a:extLst>
              </p:cNvPr>
              <p:cNvSpPr txBox="1"/>
              <p:nvPr/>
            </p:nvSpPr>
            <p:spPr>
              <a:xfrm>
                <a:off x="3230001" y="6146720"/>
                <a:ext cx="850019" cy="415993"/>
              </a:xfrm>
              <a:prstGeom prst="rect">
                <a:avLst/>
              </a:prstGeom>
              <a:noFill/>
            </p:spPr>
            <p:txBody>
              <a:bodyPr wrap="square" rtlCol="0">
                <a:spAutoFit/>
              </a:bodyPr>
              <a:lstStyle/>
              <a:p>
                <a:r>
                  <a:rPr lang="en-AU" sz="700"/>
                  <a:t>160°E</a:t>
                </a:r>
              </a:p>
            </p:txBody>
          </p:sp>
          <p:cxnSp>
            <p:nvCxnSpPr>
              <p:cNvPr id="3232" name="Straight Connector 3231">
                <a:extLst>
                  <a:ext uri="{FF2B5EF4-FFF2-40B4-BE49-F238E27FC236}">
                    <a16:creationId xmlns:a16="http://schemas.microsoft.com/office/drawing/2014/main" id="{8DA0B577-9CB7-CD25-D3D3-51840D5CFF79}"/>
                  </a:ext>
                </a:extLst>
              </p:cNvPr>
              <p:cNvCxnSpPr>
                <a:cxnSpLocks/>
              </p:cNvCxnSpPr>
              <p:nvPr/>
            </p:nvCxnSpPr>
            <p:spPr>
              <a:xfrm>
                <a:off x="2372757" y="2568434"/>
                <a:ext cx="0" cy="36561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33" name="Straight Connector 3232">
                <a:extLst>
                  <a:ext uri="{FF2B5EF4-FFF2-40B4-BE49-F238E27FC236}">
                    <a16:creationId xmlns:a16="http://schemas.microsoft.com/office/drawing/2014/main" id="{A4F217AA-A312-2D69-D7E2-6D9701DFA5F2}"/>
                  </a:ext>
                </a:extLst>
              </p:cNvPr>
              <p:cNvCxnSpPr>
                <a:cxnSpLocks/>
              </p:cNvCxnSpPr>
              <p:nvPr/>
            </p:nvCxnSpPr>
            <p:spPr>
              <a:xfrm>
                <a:off x="1761900" y="2568434"/>
                <a:ext cx="0" cy="36561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34" name="TextBox 3233">
                <a:extLst>
                  <a:ext uri="{FF2B5EF4-FFF2-40B4-BE49-F238E27FC236}">
                    <a16:creationId xmlns:a16="http://schemas.microsoft.com/office/drawing/2014/main" id="{ADACA521-3702-62AA-7092-9FC3D42A10C1}"/>
                  </a:ext>
                </a:extLst>
              </p:cNvPr>
              <p:cNvSpPr txBox="1"/>
              <p:nvPr/>
            </p:nvSpPr>
            <p:spPr>
              <a:xfrm>
                <a:off x="2002092" y="6150033"/>
                <a:ext cx="919172" cy="415993"/>
              </a:xfrm>
              <a:prstGeom prst="rect">
                <a:avLst/>
              </a:prstGeom>
              <a:noFill/>
            </p:spPr>
            <p:txBody>
              <a:bodyPr wrap="square" rtlCol="0">
                <a:spAutoFit/>
              </a:bodyPr>
              <a:lstStyle/>
              <a:p>
                <a:r>
                  <a:rPr lang="en-AU" sz="700"/>
                  <a:t>140°E</a:t>
                </a:r>
              </a:p>
            </p:txBody>
          </p:sp>
          <p:sp>
            <p:nvSpPr>
              <p:cNvPr id="3235" name="TextBox 3234">
                <a:extLst>
                  <a:ext uri="{FF2B5EF4-FFF2-40B4-BE49-F238E27FC236}">
                    <a16:creationId xmlns:a16="http://schemas.microsoft.com/office/drawing/2014/main" id="{5D6041F6-A431-8512-C797-11CBC6A341B2}"/>
                  </a:ext>
                </a:extLst>
              </p:cNvPr>
              <p:cNvSpPr txBox="1"/>
              <p:nvPr/>
            </p:nvSpPr>
            <p:spPr>
              <a:xfrm>
                <a:off x="1394995" y="6144420"/>
                <a:ext cx="908263" cy="415993"/>
              </a:xfrm>
              <a:prstGeom prst="rect">
                <a:avLst/>
              </a:prstGeom>
              <a:noFill/>
            </p:spPr>
            <p:txBody>
              <a:bodyPr wrap="square" rtlCol="0">
                <a:spAutoFit/>
              </a:bodyPr>
              <a:lstStyle/>
              <a:p>
                <a:r>
                  <a:rPr lang="en-AU" sz="700"/>
                  <a:t>130°E</a:t>
                </a:r>
              </a:p>
            </p:txBody>
          </p:sp>
          <p:sp>
            <p:nvSpPr>
              <p:cNvPr id="3236" name="TextBox 3235">
                <a:extLst>
                  <a:ext uri="{FF2B5EF4-FFF2-40B4-BE49-F238E27FC236}">
                    <a16:creationId xmlns:a16="http://schemas.microsoft.com/office/drawing/2014/main" id="{7FDEF966-1296-B4DE-D94C-57DF1F3A13BE}"/>
                  </a:ext>
                </a:extLst>
              </p:cNvPr>
              <p:cNvSpPr txBox="1"/>
              <p:nvPr/>
            </p:nvSpPr>
            <p:spPr>
              <a:xfrm>
                <a:off x="5627752" y="2191522"/>
                <a:ext cx="953251" cy="423344"/>
              </a:xfrm>
              <a:prstGeom prst="rect">
                <a:avLst/>
              </a:prstGeom>
              <a:noFill/>
            </p:spPr>
            <p:txBody>
              <a:bodyPr wrap="square" rtlCol="0">
                <a:spAutoFit/>
              </a:bodyPr>
              <a:lstStyle/>
              <a:p>
                <a:r>
                  <a:rPr lang="en-AU" sz="700"/>
                  <a:t>160°W</a:t>
                </a:r>
              </a:p>
            </p:txBody>
          </p:sp>
          <p:sp>
            <p:nvSpPr>
              <p:cNvPr id="3237" name="TextBox 3236">
                <a:extLst>
                  <a:ext uri="{FF2B5EF4-FFF2-40B4-BE49-F238E27FC236}">
                    <a16:creationId xmlns:a16="http://schemas.microsoft.com/office/drawing/2014/main" id="{9AAF0556-363D-8E84-F8C3-5A5D30F0A4D0}"/>
                  </a:ext>
                </a:extLst>
              </p:cNvPr>
              <p:cNvSpPr txBox="1"/>
              <p:nvPr/>
            </p:nvSpPr>
            <p:spPr>
              <a:xfrm>
                <a:off x="4914399" y="2190462"/>
                <a:ext cx="903758" cy="415993"/>
              </a:xfrm>
              <a:prstGeom prst="rect">
                <a:avLst/>
              </a:prstGeom>
              <a:noFill/>
            </p:spPr>
            <p:txBody>
              <a:bodyPr wrap="square" rtlCol="0">
                <a:spAutoFit/>
              </a:bodyPr>
              <a:lstStyle/>
              <a:p>
                <a:r>
                  <a:rPr lang="en-AU" sz="700"/>
                  <a:t>170°W</a:t>
                </a:r>
              </a:p>
            </p:txBody>
          </p:sp>
          <p:sp>
            <p:nvSpPr>
              <p:cNvPr id="3238" name="TextBox 3237">
                <a:extLst>
                  <a:ext uri="{FF2B5EF4-FFF2-40B4-BE49-F238E27FC236}">
                    <a16:creationId xmlns:a16="http://schemas.microsoft.com/office/drawing/2014/main" id="{847DEE53-08BA-9789-15AB-5BF4CD83EE25}"/>
                  </a:ext>
                </a:extLst>
              </p:cNvPr>
              <p:cNvSpPr txBox="1"/>
              <p:nvPr/>
            </p:nvSpPr>
            <p:spPr>
              <a:xfrm>
                <a:off x="3791575" y="2191520"/>
                <a:ext cx="858165" cy="415993"/>
              </a:xfrm>
              <a:prstGeom prst="rect">
                <a:avLst/>
              </a:prstGeom>
              <a:noFill/>
            </p:spPr>
            <p:txBody>
              <a:bodyPr wrap="square" rtlCol="0">
                <a:spAutoFit/>
              </a:bodyPr>
              <a:lstStyle/>
              <a:p>
                <a:r>
                  <a:rPr lang="en-AU" sz="700"/>
                  <a:t>170°E</a:t>
                </a:r>
              </a:p>
            </p:txBody>
          </p:sp>
          <p:sp>
            <p:nvSpPr>
              <p:cNvPr id="3239" name="TextBox 3238">
                <a:extLst>
                  <a:ext uri="{FF2B5EF4-FFF2-40B4-BE49-F238E27FC236}">
                    <a16:creationId xmlns:a16="http://schemas.microsoft.com/office/drawing/2014/main" id="{69FE5E0F-395F-F58F-B4C7-9E6F5D7454CF}"/>
                  </a:ext>
                </a:extLst>
              </p:cNvPr>
              <p:cNvSpPr txBox="1"/>
              <p:nvPr/>
            </p:nvSpPr>
            <p:spPr>
              <a:xfrm>
                <a:off x="3184439" y="2185752"/>
                <a:ext cx="866611" cy="415993"/>
              </a:xfrm>
              <a:prstGeom prst="rect">
                <a:avLst/>
              </a:prstGeom>
              <a:noFill/>
            </p:spPr>
            <p:txBody>
              <a:bodyPr wrap="square" rtlCol="0">
                <a:spAutoFit/>
              </a:bodyPr>
              <a:lstStyle/>
              <a:p>
                <a:r>
                  <a:rPr lang="en-AU" sz="700"/>
                  <a:t>160°E</a:t>
                </a:r>
              </a:p>
            </p:txBody>
          </p:sp>
          <p:sp>
            <p:nvSpPr>
              <p:cNvPr id="3240" name="TextBox 3239">
                <a:extLst>
                  <a:ext uri="{FF2B5EF4-FFF2-40B4-BE49-F238E27FC236}">
                    <a16:creationId xmlns:a16="http://schemas.microsoft.com/office/drawing/2014/main" id="{FC99A77B-BADF-ED26-4DCE-8D395216D080}"/>
                  </a:ext>
                </a:extLst>
              </p:cNvPr>
              <p:cNvSpPr txBox="1"/>
              <p:nvPr/>
            </p:nvSpPr>
            <p:spPr>
              <a:xfrm>
                <a:off x="1978623" y="2191520"/>
                <a:ext cx="865388" cy="415993"/>
              </a:xfrm>
              <a:prstGeom prst="rect">
                <a:avLst/>
              </a:prstGeom>
              <a:noFill/>
            </p:spPr>
            <p:txBody>
              <a:bodyPr wrap="square" rtlCol="0">
                <a:spAutoFit/>
              </a:bodyPr>
              <a:lstStyle/>
              <a:p>
                <a:r>
                  <a:rPr lang="en-AU" sz="700"/>
                  <a:t>140°E</a:t>
                </a:r>
              </a:p>
            </p:txBody>
          </p:sp>
          <p:sp>
            <p:nvSpPr>
              <p:cNvPr id="3241" name="TextBox 3240">
                <a:extLst>
                  <a:ext uri="{FF2B5EF4-FFF2-40B4-BE49-F238E27FC236}">
                    <a16:creationId xmlns:a16="http://schemas.microsoft.com/office/drawing/2014/main" id="{FA70C336-2757-9978-3E64-40C9E92B67DB}"/>
                  </a:ext>
                </a:extLst>
              </p:cNvPr>
              <p:cNvSpPr txBox="1"/>
              <p:nvPr/>
            </p:nvSpPr>
            <p:spPr>
              <a:xfrm>
                <a:off x="1371487" y="2185752"/>
                <a:ext cx="980053" cy="415993"/>
              </a:xfrm>
              <a:prstGeom prst="rect">
                <a:avLst/>
              </a:prstGeom>
              <a:noFill/>
            </p:spPr>
            <p:txBody>
              <a:bodyPr wrap="square" rtlCol="0">
                <a:spAutoFit/>
              </a:bodyPr>
              <a:lstStyle/>
              <a:p>
                <a:r>
                  <a:rPr lang="en-AU" sz="700"/>
                  <a:t>130°E</a:t>
                </a:r>
              </a:p>
            </p:txBody>
          </p:sp>
          <p:cxnSp>
            <p:nvCxnSpPr>
              <p:cNvPr id="3242" name="Straight Connector 3241">
                <a:extLst>
                  <a:ext uri="{FF2B5EF4-FFF2-40B4-BE49-F238E27FC236}">
                    <a16:creationId xmlns:a16="http://schemas.microsoft.com/office/drawing/2014/main" id="{BF814432-8766-18FA-40CD-E59AEAAEC156}"/>
                  </a:ext>
                </a:extLst>
              </p:cNvPr>
              <p:cNvCxnSpPr>
                <a:cxnSpLocks/>
              </p:cNvCxnSpPr>
              <p:nvPr/>
            </p:nvCxnSpPr>
            <p:spPr>
              <a:xfrm>
                <a:off x="7808400" y="2545040"/>
                <a:ext cx="0" cy="36561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43" name="Straight Connector 3242">
                <a:extLst>
                  <a:ext uri="{FF2B5EF4-FFF2-40B4-BE49-F238E27FC236}">
                    <a16:creationId xmlns:a16="http://schemas.microsoft.com/office/drawing/2014/main" id="{48512B7E-B8F1-03E8-EF6F-657C34E2AC61}"/>
                  </a:ext>
                </a:extLst>
              </p:cNvPr>
              <p:cNvCxnSpPr>
                <a:cxnSpLocks/>
              </p:cNvCxnSpPr>
              <p:nvPr/>
            </p:nvCxnSpPr>
            <p:spPr>
              <a:xfrm>
                <a:off x="7198258" y="2568434"/>
                <a:ext cx="0" cy="36561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44" name="TextBox 3243">
                <a:extLst>
                  <a:ext uri="{FF2B5EF4-FFF2-40B4-BE49-F238E27FC236}">
                    <a16:creationId xmlns:a16="http://schemas.microsoft.com/office/drawing/2014/main" id="{3009D47E-747C-AF3C-C0FC-F2D431CC6015}"/>
                  </a:ext>
                </a:extLst>
              </p:cNvPr>
              <p:cNvSpPr txBox="1"/>
              <p:nvPr/>
            </p:nvSpPr>
            <p:spPr>
              <a:xfrm>
                <a:off x="7396039" y="6146714"/>
                <a:ext cx="990696" cy="415993"/>
              </a:xfrm>
              <a:prstGeom prst="rect">
                <a:avLst/>
              </a:prstGeom>
              <a:noFill/>
            </p:spPr>
            <p:txBody>
              <a:bodyPr wrap="square" rtlCol="0">
                <a:spAutoFit/>
              </a:bodyPr>
              <a:lstStyle/>
              <a:p>
                <a:r>
                  <a:rPr lang="en-AU" sz="700"/>
                  <a:t>130°W</a:t>
                </a:r>
              </a:p>
            </p:txBody>
          </p:sp>
          <p:sp>
            <p:nvSpPr>
              <p:cNvPr id="3245" name="TextBox 3244">
                <a:extLst>
                  <a:ext uri="{FF2B5EF4-FFF2-40B4-BE49-F238E27FC236}">
                    <a16:creationId xmlns:a16="http://schemas.microsoft.com/office/drawing/2014/main" id="{3F78C5D7-A22D-0192-93A3-37F08DD1BC95}"/>
                  </a:ext>
                </a:extLst>
              </p:cNvPr>
              <p:cNvSpPr txBox="1"/>
              <p:nvPr/>
            </p:nvSpPr>
            <p:spPr>
              <a:xfrm>
                <a:off x="6788833" y="6144861"/>
                <a:ext cx="912303" cy="415993"/>
              </a:xfrm>
              <a:prstGeom prst="rect">
                <a:avLst/>
              </a:prstGeom>
              <a:noFill/>
            </p:spPr>
            <p:txBody>
              <a:bodyPr wrap="square" rtlCol="0">
                <a:spAutoFit/>
              </a:bodyPr>
              <a:lstStyle/>
              <a:p>
                <a:r>
                  <a:rPr lang="en-AU" sz="700"/>
                  <a:t>140°W</a:t>
                </a:r>
              </a:p>
            </p:txBody>
          </p:sp>
          <p:sp>
            <p:nvSpPr>
              <p:cNvPr id="3246" name="TextBox 3245">
                <a:extLst>
                  <a:ext uri="{FF2B5EF4-FFF2-40B4-BE49-F238E27FC236}">
                    <a16:creationId xmlns:a16="http://schemas.microsoft.com/office/drawing/2014/main" id="{3253F991-AFE5-9FA9-B91B-236E75B975E8}"/>
                  </a:ext>
                </a:extLst>
              </p:cNvPr>
              <p:cNvSpPr txBox="1"/>
              <p:nvPr/>
            </p:nvSpPr>
            <p:spPr>
              <a:xfrm>
                <a:off x="7395414" y="2198037"/>
                <a:ext cx="923725" cy="415993"/>
              </a:xfrm>
              <a:prstGeom prst="rect">
                <a:avLst/>
              </a:prstGeom>
              <a:noFill/>
            </p:spPr>
            <p:txBody>
              <a:bodyPr wrap="square" rtlCol="0">
                <a:spAutoFit/>
              </a:bodyPr>
              <a:lstStyle/>
              <a:p>
                <a:r>
                  <a:rPr lang="en-AU" sz="700"/>
                  <a:t>130°W</a:t>
                </a:r>
              </a:p>
            </p:txBody>
          </p:sp>
          <p:sp>
            <p:nvSpPr>
              <p:cNvPr id="3247" name="TextBox 3246">
                <a:extLst>
                  <a:ext uri="{FF2B5EF4-FFF2-40B4-BE49-F238E27FC236}">
                    <a16:creationId xmlns:a16="http://schemas.microsoft.com/office/drawing/2014/main" id="{8CA9173A-6B9C-EE09-079A-26DDF1072A24}"/>
                  </a:ext>
                </a:extLst>
              </p:cNvPr>
              <p:cNvSpPr txBox="1"/>
              <p:nvPr/>
            </p:nvSpPr>
            <p:spPr>
              <a:xfrm>
                <a:off x="6788282" y="2192269"/>
                <a:ext cx="941825" cy="415993"/>
              </a:xfrm>
              <a:prstGeom prst="rect">
                <a:avLst/>
              </a:prstGeom>
              <a:noFill/>
            </p:spPr>
            <p:txBody>
              <a:bodyPr wrap="square" rtlCol="0">
                <a:spAutoFit/>
              </a:bodyPr>
              <a:lstStyle/>
              <a:p>
                <a:r>
                  <a:rPr lang="en-AU" sz="700"/>
                  <a:t>140°W</a:t>
                </a:r>
              </a:p>
            </p:txBody>
          </p:sp>
          <p:cxnSp>
            <p:nvCxnSpPr>
              <p:cNvPr id="3248" name="Straight Connector 3247">
                <a:extLst>
                  <a:ext uri="{FF2B5EF4-FFF2-40B4-BE49-F238E27FC236}">
                    <a16:creationId xmlns:a16="http://schemas.microsoft.com/office/drawing/2014/main" id="{1E815874-350E-925C-5A12-84A76B209D0F}"/>
                  </a:ext>
                </a:extLst>
              </p:cNvPr>
              <p:cNvCxnSpPr>
                <a:cxnSpLocks/>
              </p:cNvCxnSpPr>
              <p:nvPr/>
            </p:nvCxnSpPr>
            <p:spPr>
              <a:xfrm>
                <a:off x="1191248" y="4945021"/>
                <a:ext cx="726550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49" name="TextBox 3248">
                <a:extLst>
                  <a:ext uri="{FF2B5EF4-FFF2-40B4-BE49-F238E27FC236}">
                    <a16:creationId xmlns:a16="http://schemas.microsoft.com/office/drawing/2014/main" id="{AA1FBD7B-6731-B911-B44E-C265569352B1}"/>
                  </a:ext>
                </a:extLst>
              </p:cNvPr>
              <p:cNvSpPr txBox="1"/>
              <p:nvPr/>
            </p:nvSpPr>
            <p:spPr>
              <a:xfrm>
                <a:off x="517479" y="4762124"/>
                <a:ext cx="871691" cy="415993"/>
              </a:xfrm>
              <a:prstGeom prst="rect">
                <a:avLst/>
              </a:prstGeom>
              <a:noFill/>
            </p:spPr>
            <p:txBody>
              <a:bodyPr wrap="square" rtlCol="0">
                <a:spAutoFit/>
              </a:bodyPr>
              <a:lstStyle/>
              <a:p>
                <a:r>
                  <a:rPr lang="en-AU" sz="700"/>
                  <a:t>10°S</a:t>
                </a:r>
              </a:p>
            </p:txBody>
          </p:sp>
          <p:sp>
            <p:nvSpPr>
              <p:cNvPr id="3250" name="TextBox 3249">
                <a:extLst>
                  <a:ext uri="{FF2B5EF4-FFF2-40B4-BE49-F238E27FC236}">
                    <a16:creationId xmlns:a16="http://schemas.microsoft.com/office/drawing/2014/main" id="{8A197447-30CC-EA78-9312-EC2DE8ABAB30}"/>
                  </a:ext>
                </a:extLst>
              </p:cNvPr>
              <p:cNvSpPr txBox="1"/>
              <p:nvPr/>
            </p:nvSpPr>
            <p:spPr>
              <a:xfrm>
                <a:off x="517479" y="3563367"/>
                <a:ext cx="865136" cy="415993"/>
              </a:xfrm>
              <a:prstGeom prst="rect">
                <a:avLst/>
              </a:prstGeom>
              <a:noFill/>
            </p:spPr>
            <p:txBody>
              <a:bodyPr wrap="square" rtlCol="0">
                <a:spAutoFit/>
              </a:bodyPr>
              <a:lstStyle/>
              <a:p>
                <a:r>
                  <a:rPr lang="en-AU" sz="700"/>
                  <a:t>10°N</a:t>
                </a:r>
              </a:p>
            </p:txBody>
          </p:sp>
          <p:cxnSp>
            <p:nvCxnSpPr>
              <p:cNvPr id="3251" name="Straight Connector 3250">
                <a:extLst>
                  <a:ext uri="{FF2B5EF4-FFF2-40B4-BE49-F238E27FC236}">
                    <a16:creationId xmlns:a16="http://schemas.microsoft.com/office/drawing/2014/main" id="{1CA82205-3AF9-6084-A857-EF8243921A85}"/>
                  </a:ext>
                </a:extLst>
              </p:cNvPr>
              <p:cNvCxnSpPr>
                <a:cxnSpLocks/>
              </p:cNvCxnSpPr>
              <p:nvPr/>
            </p:nvCxnSpPr>
            <p:spPr>
              <a:xfrm>
                <a:off x="1187624" y="3739469"/>
                <a:ext cx="726550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52" name="TextBox 3251">
                <a:extLst>
                  <a:ext uri="{FF2B5EF4-FFF2-40B4-BE49-F238E27FC236}">
                    <a16:creationId xmlns:a16="http://schemas.microsoft.com/office/drawing/2014/main" id="{767C58B0-C1E7-6136-CC84-9EEEF8313BC9}"/>
                  </a:ext>
                </a:extLst>
              </p:cNvPr>
              <p:cNvSpPr txBox="1"/>
              <p:nvPr/>
            </p:nvSpPr>
            <p:spPr>
              <a:xfrm>
                <a:off x="8353532" y="4762124"/>
                <a:ext cx="843873" cy="415993"/>
              </a:xfrm>
              <a:prstGeom prst="rect">
                <a:avLst/>
              </a:prstGeom>
              <a:noFill/>
            </p:spPr>
            <p:txBody>
              <a:bodyPr wrap="square" rtlCol="0">
                <a:spAutoFit/>
              </a:bodyPr>
              <a:lstStyle/>
              <a:p>
                <a:r>
                  <a:rPr lang="en-AU" sz="700"/>
                  <a:t>10°S</a:t>
                </a:r>
              </a:p>
            </p:txBody>
          </p:sp>
          <p:sp>
            <p:nvSpPr>
              <p:cNvPr id="3253" name="TextBox 3252">
                <a:extLst>
                  <a:ext uri="{FF2B5EF4-FFF2-40B4-BE49-F238E27FC236}">
                    <a16:creationId xmlns:a16="http://schemas.microsoft.com/office/drawing/2014/main" id="{A548E31F-8AAE-DA04-BB7F-92ABC47CECEE}"/>
                  </a:ext>
                </a:extLst>
              </p:cNvPr>
              <p:cNvSpPr txBox="1"/>
              <p:nvPr/>
            </p:nvSpPr>
            <p:spPr>
              <a:xfrm>
                <a:off x="8356635" y="3532372"/>
                <a:ext cx="821458" cy="415993"/>
              </a:xfrm>
              <a:prstGeom prst="rect">
                <a:avLst/>
              </a:prstGeom>
              <a:noFill/>
            </p:spPr>
            <p:txBody>
              <a:bodyPr wrap="square" rtlCol="0">
                <a:spAutoFit/>
              </a:bodyPr>
              <a:lstStyle/>
              <a:p>
                <a:r>
                  <a:rPr lang="en-AU" sz="700"/>
                  <a:t>10°N</a:t>
                </a:r>
              </a:p>
            </p:txBody>
          </p:sp>
          <mc:AlternateContent xmlns:mc="http://schemas.openxmlformats.org/markup-compatibility/2006" xmlns:p14="http://schemas.microsoft.com/office/powerpoint/2010/main">
            <mc:Choice Requires="p14">
              <p:contentPart p14:bwMode="auto" r:id="rId13">
                <p14:nvContentPartPr>
                  <p14:cNvPr id="3254" name="Ink 3253">
                    <a:extLst>
                      <a:ext uri="{FF2B5EF4-FFF2-40B4-BE49-F238E27FC236}">
                        <a16:creationId xmlns:a16="http://schemas.microsoft.com/office/drawing/2014/main" id="{0FE48CF8-D64A-8680-35F8-AAD7B8739D59}"/>
                      </a:ext>
                    </a:extLst>
                  </p14:cNvPr>
                  <p14:cNvContentPartPr/>
                  <p14:nvPr/>
                </p14:nvContentPartPr>
                <p14:xfrm>
                  <a:off x="3383463" y="5226373"/>
                  <a:ext cx="853200" cy="714600"/>
                </p14:xfrm>
              </p:contentPart>
            </mc:Choice>
            <mc:Fallback xmlns="">
              <p:pic>
                <p:nvPicPr>
                  <p:cNvPr id="3254" name="Ink 3253">
                    <a:extLst>
                      <a:ext uri="{FF2B5EF4-FFF2-40B4-BE49-F238E27FC236}">
                        <a16:creationId xmlns:a16="http://schemas.microsoft.com/office/drawing/2014/main" id="{0FE48CF8-D64A-8680-35F8-AAD7B8739D59}"/>
                      </a:ext>
                    </a:extLst>
                  </p:cNvPr>
                  <p:cNvPicPr/>
                  <p:nvPr/>
                </p:nvPicPr>
                <p:blipFill>
                  <a:blip r:embed="rId14"/>
                  <a:stretch>
                    <a:fillRect/>
                  </a:stretch>
                </p:blipFill>
                <p:spPr>
                  <a:xfrm>
                    <a:off x="3375935" y="5218606"/>
                    <a:ext cx="868256" cy="73013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255" name="Ink 3254">
                    <a:extLst>
                      <a:ext uri="{FF2B5EF4-FFF2-40B4-BE49-F238E27FC236}">
                        <a16:creationId xmlns:a16="http://schemas.microsoft.com/office/drawing/2014/main" id="{576BC3DE-9584-FD04-8188-90EDF1F090C9}"/>
                      </a:ext>
                    </a:extLst>
                  </p14:cNvPr>
                  <p14:cNvContentPartPr/>
                  <p14:nvPr/>
                </p14:nvContentPartPr>
                <p14:xfrm>
                  <a:off x="3798183" y="5070493"/>
                  <a:ext cx="620280" cy="565200"/>
                </p14:xfrm>
              </p:contentPart>
            </mc:Choice>
            <mc:Fallback xmlns="">
              <p:pic>
                <p:nvPicPr>
                  <p:cNvPr id="3255" name="Ink 3254">
                    <a:extLst>
                      <a:ext uri="{FF2B5EF4-FFF2-40B4-BE49-F238E27FC236}">
                        <a16:creationId xmlns:a16="http://schemas.microsoft.com/office/drawing/2014/main" id="{576BC3DE-9584-FD04-8188-90EDF1F090C9}"/>
                      </a:ext>
                    </a:extLst>
                  </p:cNvPr>
                  <p:cNvPicPr/>
                  <p:nvPr/>
                </p:nvPicPr>
                <p:blipFill>
                  <a:blip r:embed="rId16"/>
                  <a:stretch>
                    <a:fillRect/>
                  </a:stretch>
                </p:blipFill>
                <p:spPr>
                  <a:xfrm>
                    <a:off x="3790657" y="5062724"/>
                    <a:ext cx="635332" cy="580738"/>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256" name="Ink 3255">
                    <a:extLst>
                      <a:ext uri="{FF2B5EF4-FFF2-40B4-BE49-F238E27FC236}">
                        <a16:creationId xmlns:a16="http://schemas.microsoft.com/office/drawing/2014/main" id="{246F8A62-DD69-B9D4-2561-47B72497A042}"/>
                      </a:ext>
                    </a:extLst>
                  </p14:cNvPr>
                  <p14:cNvContentPartPr/>
                  <p14:nvPr/>
                </p14:nvContentPartPr>
                <p14:xfrm>
                  <a:off x="4399023" y="4944853"/>
                  <a:ext cx="73080" cy="452160"/>
                </p14:xfrm>
              </p:contentPart>
            </mc:Choice>
            <mc:Fallback xmlns="">
              <p:pic>
                <p:nvPicPr>
                  <p:cNvPr id="3256" name="Ink 3255">
                    <a:extLst>
                      <a:ext uri="{FF2B5EF4-FFF2-40B4-BE49-F238E27FC236}">
                        <a16:creationId xmlns:a16="http://schemas.microsoft.com/office/drawing/2014/main" id="{246F8A62-DD69-B9D4-2561-47B72497A042}"/>
                      </a:ext>
                    </a:extLst>
                  </p:cNvPr>
                  <p:cNvPicPr/>
                  <p:nvPr/>
                </p:nvPicPr>
                <p:blipFill>
                  <a:blip r:embed="rId18"/>
                  <a:stretch>
                    <a:fillRect/>
                  </a:stretch>
                </p:blipFill>
                <p:spPr>
                  <a:xfrm>
                    <a:off x="4391463" y="4937091"/>
                    <a:ext cx="88200" cy="467685"/>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257" name="Ink 3256">
                    <a:extLst>
                      <a:ext uri="{FF2B5EF4-FFF2-40B4-BE49-F238E27FC236}">
                        <a16:creationId xmlns:a16="http://schemas.microsoft.com/office/drawing/2014/main" id="{81B04995-772A-0A68-A5D4-207B2817A955}"/>
                      </a:ext>
                    </a:extLst>
                  </p14:cNvPr>
                  <p14:cNvContentPartPr/>
                  <p14:nvPr/>
                </p14:nvContentPartPr>
                <p14:xfrm>
                  <a:off x="4357983" y="5540653"/>
                  <a:ext cx="619920" cy="324000"/>
                </p14:xfrm>
              </p:contentPart>
            </mc:Choice>
            <mc:Fallback xmlns="">
              <p:pic>
                <p:nvPicPr>
                  <p:cNvPr id="3257" name="Ink 3256">
                    <a:extLst>
                      <a:ext uri="{FF2B5EF4-FFF2-40B4-BE49-F238E27FC236}">
                        <a16:creationId xmlns:a16="http://schemas.microsoft.com/office/drawing/2014/main" id="{81B04995-772A-0A68-A5D4-207B2817A955}"/>
                      </a:ext>
                    </a:extLst>
                  </p:cNvPr>
                  <p:cNvPicPr/>
                  <p:nvPr/>
                </p:nvPicPr>
                <p:blipFill>
                  <a:blip r:embed="rId20"/>
                  <a:stretch>
                    <a:fillRect/>
                  </a:stretch>
                </p:blipFill>
                <p:spPr>
                  <a:xfrm>
                    <a:off x="4350461" y="5532877"/>
                    <a:ext cx="634964" cy="33955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258" name="Ink 3257">
                    <a:extLst>
                      <a:ext uri="{FF2B5EF4-FFF2-40B4-BE49-F238E27FC236}">
                        <a16:creationId xmlns:a16="http://schemas.microsoft.com/office/drawing/2014/main" id="{28F97514-214C-6679-6359-21F34A204BC0}"/>
                      </a:ext>
                    </a:extLst>
                  </p14:cNvPr>
                  <p14:cNvContentPartPr/>
                  <p14:nvPr/>
                </p14:nvContentPartPr>
                <p14:xfrm>
                  <a:off x="4782783" y="5141413"/>
                  <a:ext cx="240840" cy="472680"/>
                </p14:xfrm>
              </p:contentPart>
            </mc:Choice>
            <mc:Fallback xmlns="">
              <p:pic>
                <p:nvPicPr>
                  <p:cNvPr id="3258" name="Ink 3257">
                    <a:extLst>
                      <a:ext uri="{FF2B5EF4-FFF2-40B4-BE49-F238E27FC236}">
                        <a16:creationId xmlns:a16="http://schemas.microsoft.com/office/drawing/2014/main" id="{28F97514-214C-6679-6359-21F34A204BC0}"/>
                      </a:ext>
                    </a:extLst>
                  </p:cNvPr>
                  <p:cNvPicPr/>
                  <p:nvPr/>
                </p:nvPicPr>
                <p:blipFill>
                  <a:blip r:embed="rId22"/>
                  <a:stretch>
                    <a:fillRect/>
                  </a:stretch>
                </p:blipFill>
                <p:spPr>
                  <a:xfrm>
                    <a:off x="4775276" y="5133654"/>
                    <a:ext cx="255853" cy="48819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59" name="Ink 3258">
                    <a:extLst>
                      <a:ext uri="{FF2B5EF4-FFF2-40B4-BE49-F238E27FC236}">
                        <a16:creationId xmlns:a16="http://schemas.microsoft.com/office/drawing/2014/main" id="{D0D25057-4ADB-75EB-E43B-34C88E7B18D6}"/>
                      </a:ext>
                    </a:extLst>
                  </p14:cNvPr>
                  <p14:cNvContentPartPr/>
                  <p14:nvPr/>
                </p14:nvContentPartPr>
                <p14:xfrm>
                  <a:off x="4469583" y="4907773"/>
                  <a:ext cx="316440" cy="242280"/>
                </p14:xfrm>
              </p:contentPart>
            </mc:Choice>
            <mc:Fallback xmlns="">
              <p:pic>
                <p:nvPicPr>
                  <p:cNvPr id="3259" name="Ink 3258">
                    <a:extLst>
                      <a:ext uri="{FF2B5EF4-FFF2-40B4-BE49-F238E27FC236}">
                        <a16:creationId xmlns:a16="http://schemas.microsoft.com/office/drawing/2014/main" id="{D0D25057-4ADB-75EB-E43B-34C88E7B18D6}"/>
                      </a:ext>
                    </a:extLst>
                  </p:cNvPr>
                  <p:cNvPicPr/>
                  <p:nvPr/>
                </p:nvPicPr>
                <p:blipFill>
                  <a:blip r:embed="rId24"/>
                  <a:stretch>
                    <a:fillRect/>
                  </a:stretch>
                </p:blipFill>
                <p:spPr>
                  <a:xfrm>
                    <a:off x="4462064" y="4899999"/>
                    <a:ext cx="331479" cy="257827"/>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260" name="Ink 3259">
                    <a:extLst>
                      <a:ext uri="{FF2B5EF4-FFF2-40B4-BE49-F238E27FC236}">
                        <a16:creationId xmlns:a16="http://schemas.microsoft.com/office/drawing/2014/main" id="{E107D82A-EF78-4C4E-4156-1F0A75E9A1C3}"/>
                      </a:ext>
                    </a:extLst>
                  </p14:cNvPr>
                  <p14:cNvContentPartPr/>
                  <p14:nvPr/>
                </p14:nvContentPartPr>
                <p14:xfrm>
                  <a:off x="4967463" y="5190373"/>
                  <a:ext cx="378360" cy="639720"/>
                </p14:xfrm>
              </p:contentPart>
            </mc:Choice>
            <mc:Fallback xmlns="">
              <p:pic>
                <p:nvPicPr>
                  <p:cNvPr id="3260" name="Ink 3259">
                    <a:extLst>
                      <a:ext uri="{FF2B5EF4-FFF2-40B4-BE49-F238E27FC236}">
                        <a16:creationId xmlns:a16="http://schemas.microsoft.com/office/drawing/2014/main" id="{E107D82A-EF78-4C4E-4156-1F0A75E9A1C3}"/>
                      </a:ext>
                    </a:extLst>
                  </p:cNvPr>
                  <p:cNvPicPr/>
                  <p:nvPr/>
                </p:nvPicPr>
                <p:blipFill>
                  <a:blip r:embed="rId26"/>
                  <a:stretch>
                    <a:fillRect/>
                  </a:stretch>
                </p:blipFill>
                <p:spPr>
                  <a:xfrm>
                    <a:off x="4959933" y="5182603"/>
                    <a:ext cx="393419" cy="6552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261" name="Ink 3260">
                    <a:extLst>
                      <a:ext uri="{FF2B5EF4-FFF2-40B4-BE49-F238E27FC236}">
                        <a16:creationId xmlns:a16="http://schemas.microsoft.com/office/drawing/2014/main" id="{DB10ED57-3F62-9FA3-91AD-E22E204B2400}"/>
                      </a:ext>
                    </a:extLst>
                  </p14:cNvPr>
                  <p14:cNvContentPartPr/>
                  <p14:nvPr/>
                </p14:nvContentPartPr>
                <p14:xfrm>
                  <a:off x="4863063" y="5811373"/>
                  <a:ext cx="354960" cy="99000"/>
                </p14:xfrm>
              </p:contentPart>
            </mc:Choice>
            <mc:Fallback xmlns="">
              <p:pic>
                <p:nvPicPr>
                  <p:cNvPr id="3261" name="Ink 3260">
                    <a:extLst>
                      <a:ext uri="{FF2B5EF4-FFF2-40B4-BE49-F238E27FC236}">
                        <a16:creationId xmlns:a16="http://schemas.microsoft.com/office/drawing/2014/main" id="{DB10ED57-3F62-9FA3-91AD-E22E204B2400}"/>
                      </a:ext>
                    </a:extLst>
                  </p:cNvPr>
                  <p:cNvPicPr/>
                  <p:nvPr/>
                </p:nvPicPr>
                <p:blipFill>
                  <a:blip r:embed="rId28"/>
                  <a:stretch>
                    <a:fillRect/>
                  </a:stretch>
                </p:blipFill>
                <p:spPr>
                  <a:xfrm>
                    <a:off x="4855537" y="5803659"/>
                    <a:ext cx="370011" cy="11442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262" name="Ink 3261">
                    <a:extLst>
                      <a:ext uri="{FF2B5EF4-FFF2-40B4-BE49-F238E27FC236}">
                        <a16:creationId xmlns:a16="http://schemas.microsoft.com/office/drawing/2014/main" id="{C7ED9812-07E7-46FA-A380-BB6221BAB76E}"/>
                      </a:ext>
                    </a:extLst>
                  </p14:cNvPr>
                  <p14:cNvContentPartPr/>
                  <p14:nvPr/>
                </p14:nvContentPartPr>
                <p14:xfrm>
                  <a:off x="5330703" y="5340493"/>
                  <a:ext cx="292680" cy="369360"/>
                </p14:xfrm>
              </p:contentPart>
            </mc:Choice>
            <mc:Fallback xmlns="">
              <p:pic>
                <p:nvPicPr>
                  <p:cNvPr id="3262" name="Ink 3261">
                    <a:extLst>
                      <a:ext uri="{FF2B5EF4-FFF2-40B4-BE49-F238E27FC236}">
                        <a16:creationId xmlns:a16="http://schemas.microsoft.com/office/drawing/2014/main" id="{C7ED9812-07E7-46FA-A380-BB6221BAB76E}"/>
                      </a:ext>
                    </a:extLst>
                  </p:cNvPr>
                  <p:cNvPicPr/>
                  <p:nvPr/>
                </p:nvPicPr>
                <p:blipFill>
                  <a:blip r:embed="rId30"/>
                  <a:stretch>
                    <a:fillRect/>
                  </a:stretch>
                </p:blipFill>
                <p:spPr>
                  <a:xfrm>
                    <a:off x="5323182" y="5332731"/>
                    <a:ext cx="307721" cy="38488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263" name="Ink 3262">
                    <a:extLst>
                      <a:ext uri="{FF2B5EF4-FFF2-40B4-BE49-F238E27FC236}">
                        <a16:creationId xmlns:a16="http://schemas.microsoft.com/office/drawing/2014/main" id="{EC014614-4B19-5E22-F560-BC49C7A89C16}"/>
                      </a:ext>
                    </a:extLst>
                  </p14:cNvPr>
                  <p14:cNvContentPartPr/>
                  <p14:nvPr/>
                </p14:nvContentPartPr>
                <p14:xfrm>
                  <a:off x="5617983" y="5364613"/>
                  <a:ext cx="699120" cy="526320"/>
                </p14:xfrm>
              </p:contentPart>
            </mc:Choice>
            <mc:Fallback xmlns="">
              <p:pic>
                <p:nvPicPr>
                  <p:cNvPr id="3263" name="Ink 3262">
                    <a:extLst>
                      <a:ext uri="{FF2B5EF4-FFF2-40B4-BE49-F238E27FC236}">
                        <a16:creationId xmlns:a16="http://schemas.microsoft.com/office/drawing/2014/main" id="{EC014614-4B19-5E22-F560-BC49C7A89C16}"/>
                      </a:ext>
                    </a:extLst>
                  </p:cNvPr>
                  <p:cNvPicPr/>
                  <p:nvPr/>
                </p:nvPicPr>
                <p:blipFill>
                  <a:blip r:embed="rId32"/>
                  <a:stretch>
                    <a:fillRect/>
                  </a:stretch>
                </p:blipFill>
                <p:spPr>
                  <a:xfrm>
                    <a:off x="5610459" y="5356844"/>
                    <a:ext cx="714168" cy="541857"/>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264" name="Ink 3263">
                    <a:extLst>
                      <a:ext uri="{FF2B5EF4-FFF2-40B4-BE49-F238E27FC236}">
                        <a16:creationId xmlns:a16="http://schemas.microsoft.com/office/drawing/2014/main" id="{1D3CD169-E48D-EDC7-1BE2-14837A3428A1}"/>
                      </a:ext>
                    </a:extLst>
                  </p14:cNvPr>
                  <p14:cNvContentPartPr/>
                  <p14:nvPr/>
                </p14:nvContentPartPr>
                <p14:xfrm>
                  <a:off x="6121983" y="5051413"/>
                  <a:ext cx="270000" cy="316800"/>
                </p14:xfrm>
              </p:contentPart>
            </mc:Choice>
            <mc:Fallback xmlns="">
              <p:pic>
                <p:nvPicPr>
                  <p:cNvPr id="3264" name="Ink 3263">
                    <a:extLst>
                      <a:ext uri="{FF2B5EF4-FFF2-40B4-BE49-F238E27FC236}">
                        <a16:creationId xmlns:a16="http://schemas.microsoft.com/office/drawing/2014/main" id="{1D3CD169-E48D-EDC7-1BE2-14837A3428A1}"/>
                      </a:ext>
                    </a:extLst>
                  </p:cNvPr>
                  <p:cNvPicPr/>
                  <p:nvPr/>
                </p:nvPicPr>
                <p:blipFill>
                  <a:blip r:embed="rId34"/>
                  <a:stretch>
                    <a:fillRect/>
                  </a:stretch>
                </p:blipFill>
                <p:spPr>
                  <a:xfrm>
                    <a:off x="6114466" y="5043655"/>
                    <a:ext cx="285035" cy="332317"/>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265" name="Ink 3264">
                    <a:extLst>
                      <a:ext uri="{FF2B5EF4-FFF2-40B4-BE49-F238E27FC236}">
                        <a16:creationId xmlns:a16="http://schemas.microsoft.com/office/drawing/2014/main" id="{1C870DA2-AC0A-3085-F78F-8256A3AA480A}"/>
                      </a:ext>
                    </a:extLst>
                  </p14:cNvPr>
                  <p14:cNvContentPartPr/>
                  <p14:nvPr/>
                </p14:nvContentPartPr>
                <p14:xfrm>
                  <a:off x="6409623" y="5123413"/>
                  <a:ext cx="210960" cy="41400"/>
                </p14:xfrm>
              </p:contentPart>
            </mc:Choice>
            <mc:Fallback xmlns="">
              <p:pic>
                <p:nvPicPr>
                  <p:cNvPr id="3265" name="Ink 3264">
                    <a:extLst>
                      <a:ext uri="{FF2B5EF4-FFF2-40B4-BE49-F238E27FC236}">
                        <a16:creationId xmlns:a16="http://schemas.microsoft.com/office/drawing/2014/main" id="{1C870DA2-AC0A-3085-F78F-8256A3AA480A}"/>
                      </a:ext>
                    </a:extLst>
                  </p:cNvPr>
                  <p:cNvPicPr/>
                  <p:nvPr/>
                </p:nvPicPr>
                <p:blipFill>
                  <a:blip r:embed="rId36"/>
                  <a:stretch>
                    <a:fillRect/>
                  </a:stretch>
                </p:blipFill>
                <p:spPr>
                  <a:xfrm>
                    <a:off x="6402111" y="5115770"/>
                    <a:ext cx="225984" cy="56686"/>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266" name="Ink 3265">
                    <a:extLst>
                      <a:ext uri="{FF2B5EF4-FFF2-40B4-BE49-F238E27FC236}">
                        <a16:creationId xmlns:a16="http://schemas.microsoft.com/office/drawing/2014/main" id="{E13C2C9C-C6E7-DF58-E474-B55EA4ED01E0}"/>
                      </a:ext>
                    </a:extLst>
                  </p14:cNvPr>
                  <p14:cNvContentPartPr/>
                  <p14:nvPr/>
                </p14:nvContentPartPr>
                <p14:xfrm>
                  <a:off x="6614463" y="4872133"/>
                  <a:ext cx="411480" cy="254880"/>
                </p14:xfrm>
              </p:contentPart>
            </mc:Choice>
            <mc:Fallback xmlns="">
              <p:pic>
                <p:nvPicPr>
                  <p:cNvPr id="3266" name="Ink 3265">
                    <a:extLst>
                      <a:ext uri="{FF2B5EF4-FFF2-40B4-BE49-F238E27FC236}">
                        <a16:creationId xmlns:a16="http://schemas.microsoft.com/office/drawing/2014/main" id="{E13C2C9C-C6E7-DF58-E474-B55EA4ED01E0}"/>
                      </a:ext>
                    </a:extLst>
                  </p:cNvPr>
                  <p:cNvPicPr/>
                  <p:nvPr/>
                </p:nvPicPr>
                <p:blipFill>
                  <a:blip r:embed="rId38"/>
                  <a:stretch>
                    <a:fillRect/>
                  </a:stretch>
                </p:blipFill>
                <p:spPr>
                  <a:xfrm>
                    <a:off x="6606936" y="4864390"/>
                    <a:ext cx="426534" cy="270366"/>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267" name="Ink 3266">
                    <a:extLst>
                      <a:ext uri="{FF2B5EF4-FFF2-40B4-BE49-F238E27FC236}">
                        <a16:creationId xmlns:a16="http://schemas.microsoft.com/office/drawing/2014/main" id="{5D87EC76-2B3B-F3A6-31E2-0F9B712F347B}"/>
                      </a:ext>
                    </a:extLst>
                  </p14:cNvPr>
                  <p14:cNvContentPartPr/>
                  <p14:nvPr/>
                </p14:nvContentPartPr>
                <p14:xfrm>
                  <a:off x="6969267" y="4612573"/>
                  <a:ext cx="552600" cy="452520"/>
                </p14:xfrm>
              </p:contentPart>
            </mc:Choice>
            <mc:Fallback xmlns="">
              <p:pic>
                <p:nvPicPr>
                  <p:cNvPr id="3267" name="Ink 3266">
                    <a:extLst>
                      <a:ext uri="{FF2B5EF4-FFF2-40B4-BE49-F238E27FC236}">
                        <a16:creationId xmlns:a16="http://schemas.microsoft.com/office/drawing/2014/main" id="{5D87EC76-2B3B-F3A6-31E2-0F9B712F347B}"/>
                      </a:ext>
                    </a:extLst>
                  </p:cNvPr>
                  <p:cNvPicPr/>
                  <p:nvPr/>
                </p:nvPicPr>
                <p:blipFill>
                  <a:blip r:embed="rId40"/>
                  <a:stretch>
                    <a:fillRect/>
                  </a:stretch>
                </p:blipFill>
                <p:spPr>
                  <a:xfrm>
                    <a:off x="6961749" y="4604804"/>
                    <a:ext cx="567637" cy="468057"/>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268" name="Ink 3267">
                    <a:extLst>
                      <a:ext uri="{FF2B5EF4-FFF2-40B4-BE49-F238E27FC236}">
                        <a16:creationId xmlns:a16="http://schemas.microsoft.com/office/drawing/2014/main" id="{7E72E270-182B-9144-EA41-46E82DACF640}"/>
                      </a:ext>
                    </a:extLst>
                  </p14:cNvPr>
                  <p14:cNvContentPartPr/>
                  <p14:nvPr/>
                </p14:nvContentPartPr>
                <p14:xfrm>
                  <a:off x="7473627" y="5044933"/>
                  <a:ext cx="232200" cy="684720"/>
                </p14:xfrm>
              </p:contentPart>
            </mc:Choice>
            <mc:Fallback xmlns="">
              <p:pic>
                <p:nvPicPr>
                  <p:cNvPr id="3268" name="Ink 3267">
                    <a:extLst>
                      <a:ext uri="{FF2B5EF4-FFF2-40B4-BE49-F238E27FC236}">
                        <a16:creationId xmlns:a16="http://schemas.microsoft.com/office/drawing/2014/main" id="{7E72E270-182B-9144-EA41-46E82DACF640}"/>
                      </a:ext>
                    </a:extLst>
                  </p:cNvPr>
                  <p:cNvPicPr/>
                  <p:nvPr/>
                </p:nvPicPr>
                <p:blipFill>
                  <a:blip r:embed="rId42"/>
                  <a:stretch>
                    <a:fillRect/>
                  </a:stretch>
                </p:blipFill>
                <p:spPr>
                  <a:xfrm>
                    <a:off x="7466096" y="5037167"/>
                    <a:ext cx="247262" cy="700252"/>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269" name="Ink 3268">
                    <a:extLst>
                      <a:ext uri="{FF2B5EF4-FFF2-40B4-BE49-F238E27FC236}">
                        <a16:creationId xmlns:a16="http://schemas.microsoft.com/office/drawing/2014/main" id="{F7E200E2-576D-3238-F761-4652B4748AAB}"/>
                      </a:ext>
                    </a:extLst>
                  </p14:cNvPr>
                  <p14:cNvContentPartPr/>
                  <p14:nvPr/>
                </p14:nvContentPartPr>
                <p14:xfrm>
                  <a:off x="6248853" y="5718133"/>
                  <a:ext cx="1425600" cy="547920"/>
                </p14:xfrm>
              </p:contentPart>
            </mc:Choice>
            <mc:Fallback xmlns="">
              <p:pic>
                <p:nvPicPr>
                  <p:cNvPr id="3269" name="Ink 3268">
                    <a:extLst>
                      <a:ext uri="{FF2B5EF4-FFF2-40B4-BE49-F238E27FC236}">
                        <a16:creationId xmlns:a16="http://schemas.microsoft.com/office/drawing/2014/main" id="{F7E200E2-576D-3238-F761-4652B4748AAB}"/>
                      </a:ext>
                    </a:extLst>
                  </p:cNvPr>
                  <p:cNvPicPr/>
                  <p:nvPr/>
                </p:nvPicPr>
                <p:blipFill>
                  <a:blip r:embed="rId44"/>
                  <a:stretch>
                    <a:fillRect/>
                  </a:stretch>
                </p:blipFill>
                <p:spPr>
                  <a:xfrm>
                    <a:off x="6241327" y="5710361"/>
                    <a:ext cx="1440653" cy="563464"/>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270" name="Ink 3269">
                    <a:extLst>
                      <a:ext uri="{FF2B5EF4-FFF2-40B4-BE49-F238E27FC236}">
                        <a16:creationId xmlns:a16="http://schemas.microsoft.com/office/drawing/2014/main" id="{2196A737-E581-5BF5-4C1E-26E4C3AE7308}"/>
                      </a:ext>
                    </a:extLst>
                  </p14:cNvPr>
                  <p14:cNvContentPartPr/>
                  <p14:nvPr/>
                </p14:nvContentPartPr>
                <p14:xfrm>
                  <a:off x="7710759" y="5578813"/>
                  <a:ext cx="526680" cy="78120"/>
                </p14:xfrm>
              </p:contentPart>
            </mc:Choice>
            <mc:Fallback xmlns="">
              <p:pic>
                <p:nvPicPr>
                  <p:cNvPr id="3270" name="Ink 3269">
                    <a:extLst>
                      <a:ext uri="{FF2B5EF4-FFF2-40B4-BE49-F238E27FC236}">
                        <a16:creationId xmlns:a16="http://schemas.microsoft.com/office/drawing/2014/main" id="{2196A737-E581-5BF5-4C1E-26E4C3AE7308}"/>
                      </a:ext>
                    </a:extLst>
                  </p:cNvPr>
                  <p:cNvPicPr/>
                  <p:nvPr/>
                </p:nvPicPr>
                <p:blipFill>
                  <a:blip r:embed="rId46"/>
                  <a:stretch>
                    <a:fillRect/>
                  </a:stretch>
                </p:blipFill>
                <p:spPr>
                  <a:xfrm>
                    <a:off x="7703235" y="5571001"/>
                    <a:ext cx="541728" cy="93744"/>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271" name="Ink 3270">
                    <a:extLst>
                      <a:ext uri="{FF2B5EF4-FFF2-40B4-BE49-F238E27FC236}">
                        <a16:creationId xmlns:a16="http://schemas.microsoft.com/office/drawing/2014/main" id="{C103DC7A-3E35-CAF2-8E6A-53E9A3132040}"/>
                      </a:ext>
                    </a:extLst>
                  </p14:cNvPr>
                  <p14:cNvContentPartPr/>
                  <p14:nvPr/>
                </p14:nvContentPartPr>
                <p14:xfrm>
                  <a:off x="7619319" y="5973013"/>
                  <a:ext cx="641520" cy="126720"/>
                </p14:xfrm>
              </p:contentPart>
            </mc:Choice>
            <mc:Fallback xmlns="">
              <p:pic>
                <p:nvPicPr>
                  <p:cNvPr id="3271" name="Ink 3270">
                    <a:extLst>
                      <a:ext uri="{FF2B5EF4-FFF2-40B4-BE49-F238E27FC236}">
                        <a16:creationId xmlns:a16="http://schemas.microsoft.com/office/drawing/2014/main" id="{C103DC7A-3E35-CAF2-8E6A-53E9A3132040}"/>
                      </a:ext>
                    </a:extLst>
                  </p:cNvPr>
                  <p:cNvPicPr/>
                  <p:nvPr/>
                </p:nvPicPr>
                <p:blipFill>
                  <a:blip r:embed="rId48"/>
                  <a:stretch>
                    <a:fillRect/>
                  </a:stretch>
                </p:blipFill>
                <p:spPr>
                  <a:xfrm>
                    <a:off x="7611794" y="5965255"/>
                    <a:ext cx="656570" cy="142237"/>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272" name="Ink 3271">
                    <a:extLst>
                      <a:ext uri="{FF2B5EF4-FFF2-40B4-BE49-F238E27FC236}">
                        <a16:creationId xmlns:a16="http://schemas.microsoft.com/office/drawing/2014/main" id="{9C92AF63-D421-575F-57A7-C494BAC2D5ED}"/>
                      </a:ext>
                    </a:extLst>
                  </p14:cNvPr>
                  <p14:cNvContentPartPr/>
                  <p14:nvPr/>
                </p14:nvContentPartPr>
                <p14:xfrm>
                  <a:off x="6002919" y="4680253"/>
                  <a:ext cx="298800" cy="596880"/>
                </p14:xfrm>
              </p:contentPart>
            </mc:Choice>
            <mc:Fallback xmlns="">
              <p:pic>
                <p:nvPicPr>
                  <p:cNvPr id="3272" name="Ink 3271">
                    <a:extLst>
                      <a:ext uri="{FF2B5EF4-FFF2-40B4-BE49-F238E27FC236}">
                        <a16:creationId xmlns:a16="http://schemas.microsoft.com/office/drawing/2014/main" id="{9C92AF63-D421-575F-57A7-C494BAC2D5ED}"/>
                      </a:ext>
                    </a:extLst>
                  </p:cNvPr>
                  <p:cNvPicPr/>
                  <p:nvPr/>
                </p:nvPicPr>
                <p:blipFill>
                  <a:blip r:embed="rId50"/>
                  <a:stretch>
                    <a:fillRect/>
                  </a:stretch>
                </p:blipFill>
                <p:spPr>
                  <a:xfrm>
                    <a:off x="5995402" y="4672484"/>
                    <a:ext cx="313834" cy="612417"/>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273" name="Ink 3272">
                    <a:extLst>
                      <a:ext uri="{FF2B5EF4-FFF2-40B4-BE49-F238E27FC236}">
                        <a16:creationId xmlns:a16="http://schemas.microsoft.com/office/drawing/2014/main" id="{5693484B-DADB-30E2-E210-DCB7ABE0A644}"/>
                      </a:ext>
                    </a:extLst>
                  </p14:cNvPr>
                  <p14:cNvContentPartPr/>
                  <p14:nvPr/>
                </p14:nvContentPartPr>
                <p14:xfrm>
                  <a:off x="6052959" y="4606453"/>
                  <a:ext cx="15840" cy="88560"/>
                </p14:xfrm>
              </p:contentPart>
            </mc:Choice>
            <mc:Fallback xmlns="">
              <p:pic>
                <p:nvPicPr>
                  <p:cNvPr id="3273" name="Ink 3272">
                    <a:extLst>
                      <a:ext uri="{FF2B5EF4-FFF2-40B4-BE49-F238E27FC236}">
                        <a16:creationId xmlns:a16="http://schemas.microsoft.com/office/drawing/2014/main" id="{5693484B-DADB-30E2-E210-DCB7ABE0A644}"/>
                      </a:ext>
                    </a:extLst>
                  </p:cNvPr>
                  <p:cNvPicPr/>
                  <p:nvPr/>
                </p:nvPicPr>
                <p:blipFill>
                  <a:blip r:embed="rId52"/>
                  <a:stretch>
                    <a:fillRect/>
                  </a:stretch>
                </p:blipFill>
                <p:spPr>
                  <a:xfrm>
                    <a:off x="6045648" y="4598696"/>
                    <a:ext cx="30462" cy="104074"/>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274" name="Ink 3273">
                    <a:extLst>
                      <a:ext uri="{FF2B5EF4-FFF2-40B4-BE49-F238E27FC236}">
                        <a16:creationId xmlns:a16="http://schemas.microsoft.com/office/drawing/2014/main" id="{1A285F8D-D869-5696-DADA-0D7586629831}"/>
                      </a:ext>
                    </a:extLst>
                  </p14:cNvPr>
                  <p14:cNvContentPartPr/>
                  <p14:nvPr/>
                </p14:nvContentPartPr>
                <p14:xfrm>
                  <a:off x="6082119" y="4426453"/>
                  <a:ext cx="101520" cy="154440"/>
                </p14:xfrm>
              </p:contentPart>
            </mc:Choice>
            <mc:Fallback xmlns="">
              <p:pic>
                <p:nvPicPr>
                  <p:cNvPr id="3274" name="Ink 3273">
                    <a:extLst>
                      <a:ext uri="{FF2B5EF4-FFF2-40B4-BE49-F238E27FC236}">
                        <a16:creationId xmlns:a16="http://schemas.microsoft.com/office/drawing/2014/main" id="{1A285F8D-D869-5696-DADA-0D7586629831}"/>
                      </a:ext>
                    </a:extLst>
                  </p:cNvPr>
                  <p:cNvPicPr/>
                  <p:nvPr/>
                </p:nvPicPr>
                <p:blipFill>
                  <a:blip r:embed="rId54"/>
                  <a:stretch>
                    <a:fillRect/>
                  </a:stretch>
                </p:blipFill>
                <p:spPr>
                  <a:xfrm>
                    <a:off x="6074599" y="4418699"/>
                    <a:ext cx="116560" cy="169949"/>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275" name="Ink 3274">
                    <a:extLst>
                      <a:ext uri="{FF2B5EF4-FFF2-40B4-BE49-F238E27FC236}">
                        <a16:creationId xmlns:a16="http://schemas.microsoft.com/office/drawing/2014/main" id="{836B5531-2516-EAB4-07A9-330EA044A727}"/>
                      </a:ext>
                    </a:extLst>
                  </p14:cNvPr>
                  <p14:cNvContentPartPr/>
                  <p14:nvPr/>
                </p14:nvContentPartPr>
                <p14:xfrm>
                  <a:off x="5485959" y="4685293"/>
                  <a:ext cx="564480" cy="700200"/>
                </p14:xfrm>
              </p:contentPart>
            </mc:Choice>
            <mc:Fallback xmlns="">
              <p:pic>
                <p:nvPicPr>
                  <p:cNvPr id="3275" name="Ink 3274">
                    <a:extLst>
                      <a:ext uri="{FF2B5EF4-FFF2-40B4-BE49-F238E27FC236}">
                        <a16:creationId xmlns:a16="http://schemas.microsoft.com/office/drawing/2014/main" id="{836B5531-2516-EAB4-07A9-330EA044A727}"/>
                      </a:ext>
                    </a:extLst>
                  </p:cNvPr>
                  <p:cNvPicPr/>
                  <p:nvPr/>
                </p:nvPicPr>
                <p:blipFill>
                  <a:blip r:embed="rId56"/>
                  <a:stretch>
                    <a:fillRect/>
                  </a:stretch>
                </p:blipFill>
                <p:spPr>
                  <a:xfrm>
                    <a:off x="5478441" y="4677527"/>
                    <a:ext cx="579516" cy="715731"/>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276" name="Ink 3275">
                    <a:extLst>
                      <a:ext uri="{FF2B5EF4-FFF2-40B4-BE49-F238E27FC236}">
                        <a16:creationId xmlns:a16="http://schemas.microsoft.com/office/drawing/2014/main" id="{CE554281-3737-7E34-02D5-815B98E77616}"/>
                      </a:ext>
                    </a:extLst>
                  </p14:cNvPr>
                  <p14:cNvContentPartPr/>
                  <p14:nvPr/>
                </p14:nvContentPartPr>
                <p14:xfrm>
                  <a:off x="6167079" y="4412053"/>
                  <a:ext cx="15480" cy="23760"/>
                </p14:xfrm>
              </p:contentPart>
            </mc:Choice>
            <mc:Fallback xmlns="">
              <p:pic>
                <p:nvPicPr>
                  <p:cNvPr id="3276" name="Ink 3275">
                    <a:extLst>
                      <a:ext uri="{FF2B5EF4-FFF2-40B4-BE49-F238E27FC236}">
                        <a16:creationId xmlns:a16="http://schemas.microsoft.com/office/drawing/2014/main" id="{CE554281-3737-7E34-02D5-815B98E77616}"/>
                      </a:ext>
                    </a:extLst>
                  </p:cNvPr>
                  <p:cNvPicPr/>
                  <p:nvPr/>
                </p:nvPicPr>
                <p:blipFill>
                  <a:blip r:embed="rId58"/>
                  <a:stretch>
                    <a:fillRect/>
                  </a:stretch>
                </p:blipFill>
                <p:spPr>
                  <a:xfrm>
                    <a:off x="6159934" y="4404347"/>
                    <a:ext cx="29769" cy="39172"/>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3277" name="Ink 3276">
                    <a:extLst>
                      <a:ext uri="{FF2B5EF4-FFF2-40B4-BE49-F238E27FC236}">
                        <a16:creationId xmlns:a16="http://schemas.microsoft.com/office/drawing/2014/main" id="{E9ECA583-0EAB-A27C-076A-316041BDDDEA}"/>
                      </a:ext>
                    </a:extLst>
                  </p14:cNvPr>
                  <p14:cNvContentPartPr/>
                  <p14:nvPr/>
                </p14:nvContentPartPr>
                <p14:xfrm>
                  <a:off x="5813559" y="3879253"/>
                  <a:ext cx="1001520" cy="1131120"/>
                </p14:xfrm>
              </p:contentPart>
            </mc:Choice>
            <mc:Fallback xmlns="">
              <p:pic>
                <p:nvPicPr>
                  <p:cNvPr id="3277" name="Ink 3276">
                    <a:extLst>
                      <a:ext uri="{FF2B5EF4-FFF2-40B4-BE49-F238E27FC236}">
                        <a16:creationId xmlns:a16="http://schemas.microsoft.com/office/drawing/2014/main" id="{E9ECA583-0EAB-A27C-076A-316041BDDDEA}"/>
                      </a:ext>
                    </a:extLst>
                  </p:cNvPr>
                  <p:cNvPicPr/>
                  <p:nvPr/>
                </p:nvPicPr>
                <p:blipFill>
                  <a:blip r:embed="rId60"/>
                  <a:stretch>
                    <a:fillRect/>
                  </a:stretch>
                </p:blipFill>
                <p:spPr>
                  <a:xfrm>
                    <a:off x="5806038" y="3871483"/>
                    <a:ext cx="1016562" cy="1146659"/>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3278" name="Ink 3277">
                    <a:extLst>
                      <a:ext uri="{FF2B5EF4-FFF2-40B4-BE49-F238E27FC236}">
                        <a16:creationId xmlns:a16="http://schemas.microsoft.com/office/drawing/2014/main" id="{B681EFDB-E0B0-F508-5B78-150F530F7685}"/>
                      </a:ext>
                    </a:extLst>
                  </p14:cNvPr>
                  <p14:cNvContentPartPr/>
                  <p14:nvPr/>
                </p14:nvContentPartPr>
                <p14:xfrm>
                  <a:off x="4808439" y="4929733"/>
                  <a:ext cx="342360" cy="249840"/>
                </p14:xfrm>
              </p:contentPart>
            </mc:Choice>
            <mc:Fallback xmlns="">
              <p:pic>
                <p:nvPicPr>
                  <p:cNvPr id="3278" name="Ink 3277">
                    <a:extLst>
                      <a:ext uri="{FF2B5EF4-FFF2-40B4-BE49-F238E27FC236}">
                        <a16:creationId xmlns:a16="http://schemas.microsoft.com/office/drawing/2014/main" id="{B681EFDB-E0B0-F508-5B78-150F530F7685}"/>
                      </a:ext>
                    </a:extLst>
                  </p:cNvPr>
                  <p:cNvPicPr/>
                  <p:nvPr/>
                </p:nvPicPr>
                <p:blipFill>
                  <a:blip r:embed="rId62"/>
                  <a:stretch>
                    <a:fillRect/>
                  </a:stretch>
                </p:blipFill>
                <p:spPr>
                  <a:xfrm>
                    <a:off x="4800928" y="4921966"/>
                    <a:ext cx="357381" cy="265374"/>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3279" name="Ink 3278">
                    <a:extLst>
                      <a:ext uri="{FF2B5EF4-FFF2-40B4-BE49-F238E27FC236}">
                        <a16:creationId xmlns:a16="http://schemas.microsoft.com/office/drawing/2014/main" id="{4ACF1F0B-AA4A-8DE4-C74A-F44828A974CB}"/>
                      </a:ext>
                    </a:extLst>
                  </p14:cNvPr>
                  <p14:cNvContentPartPr/>
                  <p14:nvPr/>
                </p14:nvContentPartPr>
                <p14:xfrm>
                  <a:off x="5167719" y="4999573"/>
                  <a:ext cx="196560" cy="277920"/>
                </p14:xfrm>
              </p:contentPart>
            </mc:Choice>
            <mc:Fallback xmlns="">
              <p:pic>
                <p:nvPicPr>
                  <p:cNvPr id="3279" name="Ink 3278">
                    <a:extLst>
                      <a:ext uri="{FF2B5EF4-FFF2-40B4-BE49-F238E27FC236}">
                        <a16:creationId xmlns:a16="http://schemas.microsoft.com/office/drawing/2014/main" id="{4ACF1F0B-AA4A-8DE4-C74A-F44828A974CB}"/>
                      </a:ext>
                    </a:extLst>
                  </p:cNvPr>
                  <p:cNvPicPr/>
                  <p:nvPr/>
                </p:nvPicPr>
                <p:blipFill>
                  <a:blip r:embed="rId64"/>
                  <a:stretch>
                    <a:fillRect/>
                  </a:stretch>
                </p:blipFill>
                <p:spPr>
                  <a:xfrm>
                    <a:off x="5160207" y="4991817"/>
                    <a:ext cx="211584" cy="293432"/>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3280" name="Ink 3279">
                    <a:extLst>
                      <a:ext uri="{FF2B5EF4-FFF2-40B4-BE49-F238E27FC236}">
                        <a16:creationId xmlns:a16="http://schemas.microsoft.com/office/drawing/2014/main" id="{2A03E664-A6A5-8D44-1BFD-00D5FB393F40}"/>
                      </a:ext>
                    </a:extLst>
                  </p14:cNvPr>
                  <p14:cNvContentPartPr/>
                  <p14:nvPr/>
                </p14:nvContentPartPr>
                <p14:xfrm>
                  <a:off x="5185719" y="4948453"/>
                  <a:ext cx="297360" cy="42120"/>
                </p14:xfrm>
              </p:contentPart>
            </mc:Choice>
            <mc:Fallback xmlns="">
              <p:pic>
                <p:nvPicPr>
                  <p:cNvPr id="3280" name="Ink 3279">
                    <a:extLst>
                      <a:ext uri="{FF2B5EF4-FFF2-40B4-BE49-F238E27FC236}">
                        <a16:creationId xmlns:a16="http://schemas.microsoft.com/office/drawing/2014/main" id="{2A03E664-A6A5-8D44-1BFD-00D5FB393F40}"/>
                      </a:ext>
                    </a:extLst>
                  </p:cNvPr>
                  <p:cNvPicPr/>
                  <p:nvPr/>
                </p:nvPicPr>
                <p:blipFill>
                  <a:blip r:embed="rId66"/>
                  <a:stretch>
                    <a:fillRect/>
                  </a:stretch>
                </p:blipFill>
                <p:spPr>
                  <a:xfrm>
                    <a:off x="5178191" y="4940795"/>
                    <a:ext cx="312416" cy="57436"/>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3281" name="Ink 3280">
                    <a:extLst>
                      <a:ext uri="{FF2B5EF4-FFF2-40B4-BE49-F238E27FC236}">
                        <a16:creationId xmlns:a16="http://schemas.microsoft.com/office/drawing/2014/main" id="{AC64CD02-CFE9-ACA5-2A2B-8A0F7C27B92D}"/>
                      </a:ext>
                    </a:extLst>
                  </p14:cNvPr>
                  <p14:cNvContentPartPr/>
                  <p14:nvPr/>
                </p14:nvContentPartPr>
                <p14:xfrm>
                  <a:off x="5035959" y="4715533"/>
                  <a:ext cx="495720" cy="206640"/>
                </p14:xfrm>
              </p:contentPart>
            </mc:Choice>
            <mc:Fallback xmlns="">
              <p:pic>
                <p:nvPicPr>
                  <p:cNvPr id="3281" name="Ink 3280">
                    <a:extLst>
                      <a:ext uri="{FF2B5EF4-FFF2-40B4-BE49-F238E27FC236}">
                        <a16:creationId xmlns:a16="http://schemas.microsoft.com/office/drawing/2014/main" id="{AC64CD02-CFE9-ACA5-2A2B-8A0F7C27B92D}"/>
                      </a:ext>
                    </a:extLst>
                  </p:cNvPr>
                  <p:cNvPicPr/>
                  <p:nvPr/>
                </p:nvPicPr>
                <p:blipFill>
                  <a:blip r:embed="rId68"/>
                  <a:stretch>
                    <a:fillRect/>
                  </a:stretch>
                </p:blipFill>
                <p:spPr>
                  <a:xfrm>
                    <a:off x="5028420" y="4707784"/>
                    <a:ext cx="510799" cy="222138"/>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3282" name="Ink 3281">
                    <a:extLst>
                      <a:ext uri="{FF2B5EF4-FFF2-40B4-BE49-F238E27FC236}">
                        <a16:creationId xmlns:a16="http://schemas.microsoft.com/office/drawing/2014/main" id="{61ABE515-A9B7-CBD7-CE6B-8139222360A7}"/>
                      </a:ext>
                    </a:extLst>
                  </p14:cNvPr>
                  <p14:cNvContentPartPr/>
                  <p14:nvPr/>
                </p14:nvContentPartPr>
                <p14:xfrm>
                  <a:off x="4930839" y="4442653"/>
                  <a:ext cx="183960" cy="347760"/>
                </p14:xfrm>
              </p:contentPart>
            </mc:Choice>
            <mc:Fallback xmlns="">
              <p:pic>
                <p:nvPicPr>
                  <p:cNvPr id="3282" name="Ink 3281">
                    <a:extLst>
                      <a:ext uri="{FF2B5EF4-FFF2-40B4-BE49-F238E27FC236}">
                        <a16:creationId xmlns:a16="http://schemas.microsoft.com/office/drawing/2014/main" id="{61ABE515-A9B7-CBD7-CE6B-8139222360A7}"/>
                      </a:ext>
                    </a:extLst>
                  </p:cNvPr>
                  <p:cNvPicPr/>
                  <p:nvPr/>
                </p:nvPicPr>
                <p:blipFill>
                  <a:blip r:embed="rId70"/>
                  <a:stretch>
                    <a:fillRect/>
                  </a:stretch>
                </p:blipFill>
                <p:spPr>
                  <a:xfrm>
                    <a:off x="4923330" y="4434882"/>
                    <a:ext cx="198977" cy="363302"/>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3283" name="Ink 3282">
                    <a:extLst>
                      <a:ext uri="{FF2B5EF4-FFF2-40B4-BE49-F238E27FC236}">
                        <a16:creationId xmlns:a16="http://schemas.microsoft.com/office/drawing/2014/main" id="{D9ADFE7B-D17D-E2B8-171E-234CAE683DE4}"/>
                      </a:ext>
                    </a:extLst>
                  </p14:cNvPr>
                  <p14:cNvContentPartPr/>
                  <p14:nvPr/>
                </p14:nvContentPartPr>
                <p14:xfrm>
                  <a:off x="5108319" y="4302973"/>
                  <a:ext cx="455400" cy="458640"/>
                </p14:xfrm>
              </p:contentPart>
            </mc:Choice>
            <mc:Fallback xmlns="">
              <p:pic>
                <p:nvPicPr>
                  <p:cNvPr id="3283" name="Ink 3282">
                    <a:extLst>
                      <a:ext uri="{FF2B5EF4-FFF2-40B4-BE49-F238E27FC236}">
                        <a16:creationId xmlns:a16="http://schemas.microsoft.com/office/drawing/2014/main" id="{D9ADFE7B-D17D-E2B8-171E-234CAE683DE4}"/>
                      </a:ext>
                    </a:extLst>
                  </p:cNvPr>
                  <p:cNvPicPr/>
                  <p:nvPr/>
                </p:nvPicPr>
                <p:blipFill>
                  <a:blip r:embed="rId72"/>
                  <a:stretch>
                    <a:fillRect/>
                  </a:stretch>
                </p:blipFill>
                <p:spPr>
                  <a:xfrm>
                    <a:off x="5100802" y="4295210"/>
                    <a:ext cx="470434" cy="474165"/>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3284" name="Ink 3283">
                    <a:extLst>
                      <a:ext uri="{FF2B5EF4-FFF2-40B4-BE49-F238E27FC236}">
                        <a16:creationId xmlns:a16="http://schemas.microsoft.com/office/drawing/2014/main" id="{27F2FF39-8A47-BBB5-3EC6-FD5ACACEEE30}"/>
                      </a:ext>
                    </a:extLst>
                  </p14:cNvPr>
                  <p14:cNvContentPartPr/>
                  <p14:nvPr/>
                </p14:nvContentPartPr>
                <p14:xfrm>
                  <a:off x="4384359" y="4575493"/>
                  <a:ext cx="621720" cy="337680"/>
                </p14:xfrm>
              </p:contentPart>
            </mc:Choice>
            <mc:Fallback xmlns="">
              <p:pic>
                <p:nvPicPr>
                  <p:cNvPr id="3284" name="Ink 3283">
                    <a:extLst>
                      <a:ext uri="{FF2B5EF4-FFF2-40B4-BE49-F238E27FC236}">
                        <a16:creationId xmlns:a16="http://schemas.microsoft.com/office/drawing/2014/main" id="{27F2FF39-8A47-BBB5-3EC6-FD5ACACEEE30}"/>
                      </a:ext>
                    </a:extLst>
                  </p:cNvPr>
                  <p:cNvPicPr/>
                  <p:nvPr/>
                </p:nvPicPr>
                <p:blipFill>
                  <a:blip r:embed="rId74"/>
                  <a:stretch>
                    <a:fillRect/>
                  </a:stretch>
                </p:blipFill>
                <p:spPr>
                  <a:xfrm>
                    <a:off x="4376831" y="4567730"/>
                    <a:ext cx="636777" cy="353206"/>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3285" name="Ink 3284">
                    <a:extLst>
                      <a:ext uri="{FF2B5EF4-FFF2-40B4-BE49-F238E27FC236}">
                        <a16:creationId xmlns:a16="http://schemas.microsoft.com/office/drawing/2014/main" id="{5B4E617C-8045-C26D-4248-3467530C9109}"/>
                      </a:ext>
                    </a:extLst>
                  </p14:cNvPr>
                  <p14:cNvContentPartPr/>
                  <p14:nvPr/>
                </p14:nvContentPartPr>
                <p14:xfrm>
                  <a:off x="3284199" y="4579453"/>
                  <a:ext cx="1124280" cy="704520"/>
                </p14:xfrm>
              </p:contentPart>
            </mc:Choice>
            <mc:Fallback xmlns="">
              <p:pic>
                <p:nvPicPr>
                  <p:cNvPr id="3285" name="Ink 3284">
                    <a:extLst>
                      <a:ext uri="{FF2B5EF4-FFF2-40B4-BE49-F238E27FC236}">
                        <a16:creationId xmlns:a16="http://schemas.microsoft.com/office/drawing/2014/main" id="{5B4E617C-8045-C26D-4248-3467530C9109}"/>
                      </a:ext>
                    </a:extLst>
                  </p:cNvPr>
                  <p:cNvPicPr/>
                  <p:nvPr/>
                </p:nvPicPr>
                <p:blipFill>
                  <a:blip r:embed="rId76"/>
                  <a:stretch>
                    <a:fillRect/>
                  </a:stretch>
                </p:blipFill>
                <p:spPr>
                  <a:xfrm>
                    <a:off x="3276670" y="4571690"/>
                    <a:ext cx="1139337" cy="720047"/>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3286" name="Ink 3285">
                    <a:extLst>
                      <a:ext uri="{FF2B5EF4-FFF2-40B4-BE49-F238E27FC236}">
                        <a16:creationId xmlns:a16="http://schemas.microsoft.com/office/drawing/2014/main" id="{93456602-AD72-92A0-7FD0-A0669F211925}"/>
                      </a:ext>
                    </a:extLst>
                  </p14:cNvPr>
                  <p14:cNvContentPartPr/>
                  <p14:nvPr/>
                </p14:nvContentPartPr>
                <p14:xfrm>
                  <a:off x="2340705" y="4881132"/>
                  <a:ext cx="1062360" cy="342000"/>
                </p14:xfrm>
              </p:contentPart>
            </mc:Choice>
            <mc:Fallback xmlns="">
              <p:pic>
                <p:nvPicPr>
                  <p:cNvPr id="3286" name="Ink 3285">
                    <a:extLst>
                      <a:ext uri="{FF2B5EF4-FFF2-40B4-BE49-F238E27FC236}">
                        <a16:creationId xmlns:a16="http://schemas.microsoft.com/office/drawing/2014/main" id="{93456602-AD72-92A0-7FD0-A0669F211925}"/>
                      </a:ext>
                    </a:extLst>
                  </p:cNvPr>
                  <p:cNvPicPr/>
                  <p:nvPr/>
                </p:nvPicPr>
                <p:blipFill>
                  <a:blip r:embed="rId78"/>
                  <a:stretch>
                    <a:fillRect/>
                  </a:stretch>
                </p:blipFill>
                <p:spPr>
                  <a:xfrm>
                    <a:off x="2333175" y="4873359"/>
                    <a:ext cx="1077420" cy="357545"/>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3287" name="Ink 3286">
                    <a:extLst>
                      <a:ext uri="{FF2B5EF4-FFF2-40B4-BE49-F238E27FC236}">
                        <a16:creationId xmlns:a16="http://schemas.microsoft.com/office/drawing/2014/main" id="{1E37BDE7-A8FC-94F4-9D6D-6EB05E50D98B}"/>
                      </a:ext>
                    </a:extLst>
                  </p14:cNvPr>
                  <p14:cNvContentPartPr/>
                  <p14:nvPr/>
                </p14:nvContentPartPr>
                <p14:xfrm>
                  <a:off x="2427466" y="4184893"/>
                  <a:ext cx="1330560" cy="392040"/>
                </p14:xfrm>
              </p:contentPart>
            </mc:Choice>
            <mc:Fallback xmlns="">
              <p:pic>
                <p:nvPicPr>
                  <p:cNvPr id="3287" name="Ink 3286">
                    <a:extLst>
                      <a:ext uri="{FF2B5EF4-FFF2-40B4-BE49-F238E27FC236}">
                        <a16:creationId xmlns:a16="http://schemas.microsoft.com/office/drawing/2014/main" id="{1E37BDE7-A8FC-94F4-9D6D-6EB05E50D98B}"/>
                      </a:ext>
                    </a:extLst>
                  </p:cNvPr>
                  <p:cNvPicPr/>
                  <p:nvPr/>
                </p:nvPicPr>
                <p:blipFill>
                  <a:blip r:embed="rId80"/>
                  <a:stretch>
                    <a:fillRect/>
                  </a:stretch>
                </p:blipFill>
                <p:spPr>
                  <a:xfrm>
                    <a:off x="2419945" y="4177130"/>
                    <a:ext cx="1345602" cy="407566"/>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3288" name="Ink 3287">
                    <a:extLst>
                      <a:ext uri="{FF2B5EF4-FFF2-40B4-BE49-F238E27FC236}">
                        <a16:creationId xmlns:a16="http://schemas.microsoft.com/office/drawing/2014/main" id="{F0C6B1CC-2A8F-3341-95FB-2666452430CF}"/>
                      </a:ext>
                    </a:extLst>
                  </p14:cNvPr>
                  <p14:cNvContentPartPr/>
                  <p14:nvPr/>
                </p14:nvContentPartPr>
                <p14:xfrm>
                  <a:off x="3443386" y="4171164"/>
                  <a:ext cx="482400" cy="227880"/>
                </p14:xfrm>
              </p:contentPart>
            </mc:Choice>
            <mc:Fallback xmlns="">
              <p:pic>
                <p:nvPicPr>
                  <p:cNvPr id="3288" name="Ink 3287">
                    <a:extLst>
                      <a:ext uri="{FF2B5EF4-FFF2-40B4-BE49-F238E27FC236}">
                        <a16:creationId xmlns:a16="http://schemas.microsoft.com/office/drawing/2014/main" id="{F0C6B1CC-2A8F-3341-95FB-2666452430CF}"/>
                      </a:ext>
                    </a:extLst>
                  </p:cNvPr>
                  <p:cNvPicPr/>
                  <p:nvPr/>
                </p:nvPicPr>
                <p:blipFill>
                  <a:blip r:embed="rId82"/>
                  <a:stretch>
                    <a:fillRect/>
                  </a:stretch>
                </p:blipFill>
                <p:spPr>
                  <a:xfrm>
                    <a:off x="3435868" y="4163395"/>
                    <a:ext cx="497436" cy="243417"/>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3289" name="Ink 3288">
                    <a:extLst>
                      <a:ext uri="{FF2B5EF4-FFF2-40B4-BE49-F238E27FC236}">
                        <a16:creationId xmlns:a16="http://schemas.microsoft.com/office/drawing/2014/main" id="{99AC3A92-EE15-5061-CB62-231372CF6269}"/>
                      </a:ext>
                    </a:extLst>
                  </p14:cNvPr>
                  <p14:cNvContentPartPr/>
                  <p14:nvPr/>
                </p14:nvContentPartPr>
                <p14:xfrm>
                  <a:off x="3815266" y="4171164"/>
                  <a:ext cx="289440" cy="401400"/>
                </p14:xfrm>
              </p:contentPart>
            </mc:Choice>
            <mc:Fallback xmlns="">
              <p:pic>
                <p:nvPicPr>
                  <p:cNvPr id="3289" name="Ink 3288">
                    <a:extLst>
                      <a:ext uri="{FF2B5EF4-FFF2-40B4-BE49-F238E27FC236}">
                        <a16:creationId xmlns:a16="http://schemas.microsoft.com/office/drawing/2014/main" id="{99AC3A92-EE15-5061-CB62-231372CF6269}"/>
                      </a:ext>
                    </a:extLst>
                  </p:cNvPr>
                  <p:cNvPicPr/>
                  <p:nvPr/>
                </p:nvPicPr>
                <p:blipFill>
                  <a:blip r:embed="rId84"/>
                  <a:stretch>
                    <a:fillRect/>
                  </a:stretch>
                </p:blipFill>
                <p:spPr>
                  <a:xfrm>
                    <a:off x="3807732" y="4163395"/>
                    <a:ext cx="304508" cy="416938"/>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3290" name="Ink 3289">
                    <a:extLst>
                      <a:ext uri="{FF2B5EF4-FFF2-40B4-BE49-F238E27FC236}">
                        <a16:creationId xmlns:a16="http://schemas.microsoft.com/office/drawing/2014/main" id="{670315E5-762A-C1A1-7DE8-B0EE7181327D}"/>
                      </a:ext>
                    </a:extLst>
                  </p14:cNvPr>
                  <p14:cNvContentPartPr/>
                  <p14:nvPr/>
                </p14:nvContentPartPr>
                <p14:xfrm>
                  <a:off x="4071226" y="4533324"/>
                  <a:ext cx="312840" cy="66960"/>
                </p14:xfrm>
              </p:contentPart>
            </mc:Choice>
            <mc:Fallback xmlns="">
              <p:pic>
                <p:nvPicPr>
                  <p:cNvPr id="3290" name="Ink 3289">
                    <a:extLst>
                      <a:ext uri="{FF2B5EF4-FFF2-40B4-BE49-F238E27FC236}">
                        <a16:creationId xmlns:a16="http://schemas.microsoft.com/office/drawing/2014/main" id="{670315E5-762A-C1A1-7DE8-B0EE7181327D}"/>
                      </a:ext>
                    </a:extLst>
                  </p:cNvPr>
                  <p:cNvPicPr/>
                  <p:nvPr/>
                </p:nvPicPr>
                <p:blipFill>
                  <a:blip r:embed="rId86"/>
                  <a:stretch>
                    <a:fillRect/>
                  </a:stretch>
                </p:blipFill>
                <p:spPr>
                  <a:xfrm>
                    <a:off x="4063703" y="4525598"/>
                    <a:ext cx="327886" cy="82412"/>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3291" name="Ink 3290">
                    <a:extLst>
                      <a:ext uri="{FF2B5EF4-FFF2-40B4-BE49-F238E27FC236}">
                        <a16:creationId xmlns:a16="http://schemas.microsoft.com/office/drawing/2014/main" id="{BD303759-CDCF-87F1-84BE-BB0BC3D2D7E2}"/>
                      </a:ext>
                    </a:extLst>
                  </p14:cNvPr>
                  <p14:cNvContentPartPr/>
                  <p14:nvPr/>
                </p14:nvContentPartPr>
                <p14:xfrm>
                  <a:off x="4107586" y="4023924"/>
                  <a:ext cx="418320" cy="212400"/>
                </p14:xfrm>
              </p:contentPart>
            </mc:Choice>
            <mc:Fallback xmlns="">
              <p:pic>
                <p:nvPicPr>
                  <p:cNvPr id="3291" name="Ink 3290">
                    <a:extLst>
                      <a:ext uri="{FF2B5EF4-FFF2-40B4-BE49-F238E27FC236}">
                        <a16:creationId xmlns:a16="http://schemas.microsoft.com/office/drawing/2014/main" id="{BD303759-CDCF-87F1-84BE-BB0BC3D2D7E2}"/>
                      </a:ext>
                    </a:extLst>
                  </p:cNvPr>
                  <p:cNvPicPr/>
                  <p:nvPr/>
                </p:nvPicPr>
                <p:blipFill>
                  <a:blip r:embed="rId88"/>
                  <a:stretch>
                    <a:fillRect/>
                  </a:stretch>
                </p:blipFill>
                <p:spPr>
                  <a:xfrm>
                    <a:off x="4100071" y="4016153"/>
                    <a:ext cx="433349" cy="227941"/>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3292" name="Ink 3291">
                    <a:extLst>
                      <a:ext uri="{FF2B5EF4-FFF2-40B4-BE49-F238E27FC236}">
                        <a16:creationId xmlns:a16="http://schemas.microsoft.com/office/drawing/2014/main" id="{35DE9EE9-5F02-E072-2CA2-5562D9D03DC1}"/>
                      </a:ext>
                    </a:extLst>
                  </p14:cNvPr>
                  <p14:cNvContentPartPr/>
                  <p14:nvPr/>
                </p14:nvContentPartPr>
                <p14:xfrm>
                  <a:off x="3438346" y="3620364"/>
                  <a:ext cx="498960" cy="519480"/>
                </p14:xfrm>
              </p:contentPart>
            </mc:Choice>
            <mc:Fallback xmlns="">
              <p:pic>
                <p:nvPicPr>
                  <p:cNvPr id="3292" name="Ink 3291">
                    <a:extLst>
                      <a:ext uri="{FF2B5EF4-FFF2-40B4-BE49-F238E27FC236}">
                        <a16:creationId xmlns:a16="http://schemas.microsoft.com/office/drawing/2014/main" id="{35DE9EE9-5F02-E072-2CA2-5562D9D03DC1}"/>
                      </a:ext>
                    </a:extLst>
                  </p:cNvPr>
                  <p:cNvPicPr/>
                  <p:nvPr/>
                </p:nvPicPr>
                <p:blipFill>
                  <a:blip r:embed="rId90"/>
                  <a:stretch>
                    <a:fillRect/>
                  </a:stretch>
                </p:blipFill>
                <p:spPr>
                  <a:xfrm>
                    <a:off x="3430815" y="3612601"/>
                    <a:ext cx="514023" cy="535006"/>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3293" name="Ink 3292">
                    <a:extLst>
                      <a:ext uri="{FF2B5EF4-FFF2-40B4-BE49-F238E27FC236}">
                        <a16:creationId xmlns:a16="http://schemas.microsoft.com/office/drawing/2014/main" id="{FBFEF6CF-A421-288C-2515-A0A54848C6B0}"/>
                      </a:ext>
                    </a:extLst>
                  </p14:cNvPr>
                  <p14:cNvContentPartPr/>
                  <p14:nvPr/>
                </p14:nvContentPartPr>
                <p14:xfrm>
                  <a:off x="3493426" y="3278364"/>
                  <a:ext cx="1028880" cy="740880"/>
                </p14:xfrm>
              </p:contentPart>
            </mc:Choice>
            <mc:Fallback xmlns="">
              <p:pic>
                <p:nvPicPr>
                  <p:cNvPr id="3293" name="Ink 3292">
                    <a:extLst>
                      <a:ext uri="{FF2B5EF4-FFF2-40B4-BE49-F238E27FC236}">
                        <a16:creationId xmlns:a16="http://schemas.microsoft.com/office/drawing/2014/main" id="{FBFEF6CF-A421-288C-2515-A0A54848C6B0}"/>
                      </a:ext>
                    </a:extLst>
                  </p:cNvPr>
                  <p:cNvPicPr/>
                  <p:nvPr/>
                </p:nvPicPr>
                <p:blipFill>
                  <a:blip r:embed="rId92"/>
                  <a:stretch>
                    <a:fillRect/>
                  </a:stretch>
                </p:blipFill>
                <p:spPr>
                  <a:xfrm>
                    <a:off x="3485902" y="3270593"/>
                    <a:ext cx="1043928" cy="756423"/>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3294" name="Ink 3293">
                    <a:extLst>
                      <a:ext uri="{FF2B5EF4-FFF2-40B4-BE49-F238E27FC236}">
                        <a16:creationId xmlns:a16="http://schemas.microsoft.com/office/drawing/2014/main" id="{557F0AB0-CAD2-BDFF-22F4-392050222FB3}"/>
                      </a:ext>
                    </a:extLst>
                  </p14:cNvPr>
                  <p14:cNvContentPartPr/>
                  <p14:nvPr/>
                </p14:nvContentPartPr>
                <p14:xfrm>
                  <a:off x="4530946" y="4030404"/>
                  <a:ext cx="288360" cy="558000"/>
                </p14:xfrm>
              </p:contentPart>
            </mc:Choice>
            <mc:Fallback xmlns="">
              <p:pic>
                <p:nvPicPr>
                  <p:cNvPr id="3294" name="Ink 3293">
                    <a:extLst>
                      <a:ext uri="{FF2B5EF4-FFF2-40B4-BE49-F238E27FC236}">
                        <a16:creationId xmlns:a16="http://schemas.microsoft.com/office/drawing/2014/main" id="{557F0AB0-CAD2-BDFF-22F4-392050222FB3}"/>
                      </a:ext>
                    </a:extLst>
                  </p:cNvPr>
                  <p:cNvPicPr/>
                  <p:nvPr/>
                </p:nvPicPr>
                <p:blipFill>
                  <a:blip r:embed="rId94"/>
                  <a:stretch>
                    <a:fillRect/>
                  </a:stretch>
                </p:blipFill>
                <p:spPr>
                  <a:xfrm>
                    <a:off x="4523440" y="4022636"/>
                    <a:ext cx="303372" cy="573536"/>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3295" name="Ink 3294">
                    <a:extLst>
                      <a:ext uri="{FF2B5EF4-FFF2-40B4-BE49-F238E27FC236}">
                        <a16:creationId xmlns:a16="http://schemas.microsoft.com/office/drawing/2014/main" id="{4047F9D7-0D47-01DB-70AF-B255C7233C34}"/>
                      </a:ext>
                    </a:extLst>
                  </p14:cNvPr>
                  <p14:cNvContentPartPr/>
                  <p14:nvPr/>
                </p14:nvContentPartPr>
                <p14:xfrm>
                  <a:off x="1760149" y="4042284"/>
                  <a:ext cx="1315440" cy="216000"/>
                </p14:xfrm>
              </p:contentPart>
            </mc:Choice>
            <mc:Fallback xmlns="">
              <p:pic>
                <p:nvPicPr>
                  <p:cNvPr id="3295" name="Ink 3294">
                    <a:extLst>
                      <a:ext uri="{FF2B5EF4-FFF2-40B4-BE49-F238E27FC236}">
                        <a16:creationId xmlns:a16="http://schemas.microsoft.com/office/drawing/2014/main" id="{4047F9D7-0D47-01DB-70AF-B255C7233C34}"/>
                      </a:ext>
                    </a:extLst>
                  </p:cNvPr>
                  <p:cNvPicPr/>
                  <p:nvPr/>
                </p:nvPicPr>
                <p:blipFill>
                  <a:blip r:embed="rId96"/>
                  <a:stretch>
                    <a:fillRect/>
                  </a:stretch>
                </p:blipFill>
                <p:spPr>
                  <a:xfrm>
                    <a:off x="1752625" y="4034524"/>
                    <a:ext cx="1330488" cy="231521"/>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3296" name="Ink 3295">
                    <a:extLst>
                      <a:ext uri="{FF2B5EF4-FFF2-40B4-BE49-F238E27FC236}">
                        <a16:creationId xmlns:a16="http://schemas.microsoft.com/office/drawing/2014/main" id="{5B641174-F8B4-E487-8CE6-5DF88D10077B}"/>
                      </a:ext>
                    </a:extLst>
                  </p14:cNvPr>
                  <p14:cNvContentPartPr/>
                  <p14:nvPr/>
                </p14:nvContentPartPr>
                <p14:xfrm>
                  <a:off x="1728109" y="3655644"/>
                  <a:ext cx="462960" cy="456840"/>
                </p14:xfrm>
              </p:contentPart>
            </mc:Choice>
            <mc:Fallback xmlns="">
              <p:pic>
                <p:nvPicPr>
                  <p:cNvPr id="3296" name="Ink 3295">
                    <a:extLst>
                      <a:ext uri="{FF2B5EF4-FFF2-40B4-BE49-F238E27FC236}">
                        <a16:creationId xmlns:a16="http://schemas.microsoft.com/office/drawing/2014/main" id="{5B641174-F8B4-E487-8CE6-5DF88D10077B}"/>
                      </a:ext>
                    </a:extLst>
                  </p:cNvPr>
                  <p:cNvPicPr/>
                  <p:nvPr/>
                </p:nvPicPr>
                <p:blipFill>
                  <a:blip r:embed="rId98"/>
                  <a:stretch>
                    <a:fillRect/>
                  </a:stretch>
                </p:blipFill>
                <p:spPr>
                  <a:xfrm>
                    <a:off x="1720581" y="3647879"/>
                    <a:ext cx="478016" cy="47237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3297" name="Ink 3296">
                    <a:extLst>
                      <a:ext uri="{FF2B5EF4-FFF2-40B4-BE49-F238E27FC236}">
                        <a16:creationId xmlns:a16="http://schemas.microsoft.com/office/drawing/2014/main" id="{C42D0913-DF55-DA90-3B35-3B49AEC56A22}"/>
                      </a:ext>
                    </a:extLst>
                  </p14:cNvPr>
                  <p14:cNvContentPartPr/>
                  <p14:nvPr/>
                </p14:nvContentPartPr>
                <p14:xfrm>
                  <a:off x="2124109" y="3546618"/>
                  <a:ext cx="1311840" cy="188280"/>
                </p14:xfrm>
              </p:contentPart>
            </mc:Choice>
            <mc:Fallback xmlns="">
              <p:pic>
                <p:nvPicPr>
                  <p:cNvPr id="3297" name="Ink 3296">
                    <a:extLst>
                      <a:ext uri="{FF2B5EF4-FFF2-40B4-BE49-F238E27FC236}">
                        <a16:creationId xmlns:a16="http://schemas.microsoft.com/office/drawing/2014/main" id="{C42D0913-DF55-DA90-3B35-3B49AEC56A22}"/>
                      </a:ext>
                    </a:extLst>
                  </p:cNvPr>
                  <p:cNvPicPr/>
                  <p:nvPr/>
                </p:nvPicPr>
                <p:blipFill>
                  <a:blip r:embed="rId100"/>
                  <a:stretch>
                    <a:fillRect/>
                  </a:stretch>
                </p:blipFill>
                <p:spPr>
                  <a:xfrm>
                    <a:off x="2116581" y="3538854"/>
                    <a:ext cx="1326897" cy="203808"/>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3298" name="Ink 3297">
                    <a:extLst>
                      <a:ext uri="{FF2B5EF4-FFF2-40B4-BE49-F238E27FC236}">
                        <a16:creationId xmlns:a16="http://schemas.microsoft.com/office/drawing/2014/main" id="{0BF9A9C5-5C0F-0D79-D224-28DB7582EADC}"/>
                      </a:ext>
                    </a:extLst>
                  </p14:cNvPr>
                  <p14:cNvContentPartPr/>
                  <p14:nvPr/>
                </p14:nvContentPartPr>
                <p14:xfrm>
                  <a:off x="2847709" y="3346098"/>
                  <a:ext cx="113760" cy="316440"/>
                </p14:xfrm>
              </p:contentPart>
            </mc:Choice>
            <mc:Fallback xmlns="">
              <p:pic>
                <p:nvPicPr>
                  <p:cNvPr id="3298" name="Ink 3297">
                    <a:extLst>
                      <a:ext uri="{FF2B5EF4-FFF2-40B4-BE49-F238E27FC236}">
                        <a16:creationId xmlns:a16="http://schemas.microsoft.com/office/drawing/2014/main" id="{0BF9A9C5-5C0F-0D79-D224-28DB7582EADC}"/>
                      </a:ext>
                    </a:extLst>
                  </p:cNvPr>
                  <p:cNvPicPr/>
                  <p:nvPr/>
                </p:nvPicPr>
                <p:blipFill>
                  <a:blip r:embed="rId102"/>
                  <a:stretch>
                    <a:fillRect/>
                  </a:stretch>
                </p:blipFill>
                <p:spPr>
                  <a:xfrm>
                    <a:off x="2840208" y="3338333"/>
                    <a:ext cx="128761" cy="331971"/>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3299" name="Ink 3298">
                    <a:extLst>
                      <a:ext uri="{FF2B5EF4-FFF2-40B4-BE49-F238E27FC236}">
                        <a16:creationId xmlns:a16="http://schemas.microsoft.com/office/drawing/2014/main" id="{11DCAAFE-4DA7-B93E-288D-0FC609A70768}"/>
                      </a:ext>
                    </a:extLst>
                  </p14:cNvPr>
                  <p14:cNvContentPartPr/>
                  <p14:nvPr/>
                </p14:nvContentPartPr>
                <p14:xfrm>
                  <a:off x="2459269" y="2875938"/>
                  <a:ext cx="511560" cy="681120"/>
                </p14:xfrm>
              </p:contentPart>
            </mc:Choice>
            <mc:Fallback xmlns="">
              <p:pic>
                <p:nvPicPr>
                  <p:cNvPr id="3299" name="Ink 3298">
                    <a:extLst>
                      <a:ext uri="{FF2B5EF4-FFF2-40B4-BE49-F238E27FC236}">
                        <a16:creationId xmlns:a16="http://schemas.microsoft.com/office/drawing/2014/main" id="{11DCAAFE-4DA7-B93E-288D-0FC609A70768}"/>
                      </a:ext>
                    </a:extLst>
                  </p:cNvPr>
                  <p:cNvPicPr/>
                  <p:nvPr/>
                </p:nvPicPr>
                <p:blipFill>
                  <a:blip r:embed="rId104"/>
                  <a:stretch>
                    <a:fillRect/>
                  </a:stretch>
                </p:blipFill>
                <p:spPr>
                  <a:xfrm>
                    <a:off x="2451755" y="2868176"/>
                    <a:ext cx="526587" cy="696644"/>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3300" name="Ink 3299">
                    <a:extLst>
                      <a:ext uri="{FF2B5EF4-FFF2-40B4-BE49-F238E27FC236}">
                        <a16:creationId xmlns:a16="http://schemas.microsoft.com/office/drawing/2014/main" id="{B33022EC-9022-D3B8-A06D-B07BB706DE5A}"/>
                      </a:ext>
                    </a:extLst>
                  </p14:cNvPr>
                  <p14:cNvContentPartPr/>
                  <p14:nvPr/>
                </p14:nvContentPartPr>
                <p14:xfrm>
                  <a:off x="2468269" y="3530058"/>
                  <a:ext cx="6840" cy="44640"/>
                </p14:xfrm>
              </p:contentPart>
            </mc:Choice>
            <mc:Fallback xmlns="">
              <p:pic>
                <p:nvPicPr>
                  <p:cNvPr id="3300" name="Ink 3299">
                    <a:extLst>
                      <a:ext uri="{FF2B5EF4-FFF2-40B4-BE49-F238E27FC236}">
                        <a16:creationId xmlns:a16="http://schemas.microsoft.com/office/drawing/2014/main" id="{B33022EC-9022-D3B8-A06D-B07BB706DE5A}"/>
                      </a:ext>
                    </a:extLst>
                  </p:cNvPr>
                  <p:cNvPicPr/>
                  <p:nvPr/>
                </p:nvPicPr>
                <p:blipFill>
                  <a:blip r:embed="rId106"/>
                  <a:stretch>
                    <a:fillRect/>
                  </a:stretch>
                </p:blipFill>
                <p:spPr>
                  <a:xfrm>
                    <a:off x="2460807" y="3522405"/>
                    <a:ext cx="21764" cy="59945"/>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3301" name="Ink 3300">
                    <a:extLst>
                      <a:ext uri="{FF2B5EF4-FFF2-40B4-BE49-F238E27FC236}">
                        <a16:creationId xmlns:a16="http://schemas.microsoft.com/office/drawing/2014/main" id="{F06DA4F1-E923-F6C5-9075-BDF30DFF0E87}"/>
                      </a:ext>
                    </a:extLst>
                  </p14:cNvPr>
                  <p14:cNvContentPartPr/>
                  <p14:nvPr/>
                </p14:nvContentPartPr>
                <p14:xfrm>
                  <a:off x="2502829" y="3416298"/>
                  <a:ext cx="368280" cy="188640"/>
                </p14:xfrm>
              </p:contentPart>
            </mc:Choice>
            <mc:Fallback xmlns="">
              <p:pic>
                <p:nvPicPr>
                  <p:cNvPr id="3301" name="Ink 3300">
                    <a:extLst>
                      <a:ext uri="{FF2B5EF4-FFF2-40B4-BE49-F238E27FC236}">
                        <a16:creationId xmlns:a16="http://schemas.microsoft.com/office/drawing/2014/main" id="{F06DA4F1-E923-F6C5-9075-BDF30DFF0E87}"/>
                      </a:ext>
                    </a:extLst>
                  </p:cNvPr>
                  <p:cNvPicPr/>
                  <p:nvPr/>
                </p:nvPicPr>
                <p:blipFill>
                  <a:blip r:embed="rId108"/>
                  <a:stretch>
                    <a:fillRect/>
                  </a:stretch>
                </p:blipFill>
                <p:spPr>
                  <a:xfrm>
                    <a:off x="2495313" y="3408519"/>
                    <a:ext cx="383312" cy="20419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9">
              <p14:nvContentPartPr>
                <p14:cNvPr id="3213" name="Ink 3212">
                  <a:extLst>
                    <a:ext uri="{FF2B5EF4-FFF2-40B4-BE49-F238E27FC236}">
                      <a16:creationId xmlns:a16="http://schemas.microsoft.com/office/drawing/2014/main" id="{7FECF9F1-69CB-29B7-4EC5-D2B003E2751B}"/>
                    </a:ext>
                  </a:extLst>
                </p14:cNvPr>
                <p14:cNvContentPartPr/>
                <p14:nvPr/>
              </p14:nvContentPartPr>
              <p14:xfrm>
                <a:off x="6281061" y="4970122"/>
                <a:ext cx="51840" cy="84960"/>
              </p14:xfrm>
            </p:contentPart>
          </mc:Choice>
          <mc:Fallback xmlns="">
            <p:pic>
              <p:nvPicPr>
                <p:cNvPr id="3213" name="Ink 3212">
                  <a:extLst>
                    <a:ext uri="{FF2B5EF4-FFF2-40B4-BE49-F238E27FC236}">
                      <a16:creationId xmlns:a16="http://schemas.microsoft.com/office/drawing/2014/main" id="{7FECF9F1-69CB-29B7-4EC5-D2B003E2751B}"/>
                    </a:ext>
                  </a:extLst>
                </p:cNvPr>
                <p:cNvPicPr/>
                <p:nvPr/>
              </p:nvPicPr>
              <p:blipFill>
                <a:blip r:embed="rId110"/>
                <a:stretch>
                  <a:fillRect/>
                </a:stretch>
              </p:blipFill>
              <p:spPr>
                <a:xfrm>
                  <a:off x="6273655" y="4962398"/>
                  <a:ext cx="66651" cy="100407"/>
                </a:xfrm>
                <a:prstGeom prst="rect">
                  <a:avLst/>
                </a:prstGeom>
              </p:spPr>
            </p:pic>
          </mc:Fallback>
        </mc:AlternateContent>
      </p:grpSp>
      <p:sp>
        <p:nvSpPr>
          <p:cNvPr id="3302" name="TextBox 3301">
            <a:extLst>
              <a:ext uri="{FF2B5EF4-FFF2-40B4-BE49-F238E27FC236}">
                <a16:creationId xmlns:a16="http://schemas.microsoft.com/office/drawing/2014/main" id="{22BBA4FE-92B1-D46C-F708-272541D4A65F}"/>
              </a:ext>
            </a:extLst>
          </p:cNvPr>
          <p:cNvSpPr txBox="1"/>
          <p:nvPr/>
        </p:nvSpPr>
        <p:spPr>
          <a:xfrm>
            <a:off x="16571690" y="1230011"/>
            <a:ext cx="804157" cy="338554"/>
          </a:xfrm>
          <a:prstGeom prst="rect">
            <a:avLst/>
          </a:prstGeom>
          <a:solidFill>
            <a:srgbClr val="18617D"/>
          </a:solidFill>
        </p:spPr>
        <p:txBody>
          <a:bodyPr wrap="square" rtlCol="0">
            <a:spAutoFit/>
          </a:bodyPr>
          <a:lstStyle/>
          <a:p>
            <a:r>
              <a:rPr lang="en-AU" sz="1600">
                <a:solidFill>
                  <a:schemeClr val="bg1"/>
                </a:solidFill>
              </a:rPr>
              <a:t>CLIKP</a:t>
            </a:r>
            <a:endParaRPr lang="en-AU" sz="1200">
              <a:solidFill>
                <a:schemeClr val="bg1"/>
              </a:solidFill>
            </a:endParaRPr>
          </a:p>
        </p:txBody>
      </p:sp>
      <p:sp>
        <p:nvSpPr>
          <p:cNvPr id="3303" name="TextBox 3302">
            <a:extLst>
              <a:ext uri="{FF2B5EF4-FFF2-40B4-BE49-F238E27FC236}">
                <a16:creationId xmlns:a16="http://schemas.microsoft.com/office/drawing/2014/main" id="{35FC8ABD-2512-C114-D5FB-F8F699FAD2DC}"/>
              </a:ext>
            </a:extLst>
          </p:cNvPr>
          <p:cNvSpPr txBox="1"/>
          <p:nvPr/>
        </p:nvSpPr>
        <p:spPr>
          <a:xfrm>
            <a:off x="924442" y="1048046"/>
            <a:ext cx="1390226" cy="338554"/>
          </a:xfrm>
          <a:prstGeom prst="rect">
            <a:avLst/>
          </a:prstGeom>
          <a:solidFill>
            <a:srgbClr val="18617D"/>
          </a:solidFill>
        </p:spPr>
        <p:txBody>
          <a:bodyPr wrap="square" rtlCol="0">
            <a:spAutoFit/>
          </a:bodyPr>
          <a:lstStyle/>
          <a:p>
            <a:r>
              <a:rPr lang="en-AU" sz="1600">
                <a:solidFill>
                  <a:schemeClr val="bg1"/>
                </a:solidFill>
              </a:rPr>
              <a:t>ACCESS-S2</a:t>
            </a:r>
            <a:endParaRPr lang="en-AU" sz="1200">
              <a:solidFill>
                <a:schemeClr val="bg1"/>
              </a:solidFill>
            </a:endParaRPr>
          </a:p>
        </p:txBody>
      </p:sp>
      <p:sp>
        <p:nvSpPr>
          <p:cNvPr id="3304" name="TextBox 3303">
            <a:extLst>
              <a:ext uri="{FF2B5EF4-FFF2-40B4-BE49-F238E27FC236}">
                <a16:creationId xmlns:a16="http://schemas.microsoft.com/office/drawing/2014/main" id="{DCF47DF9-E7BF-059B-873F-C73BBF1911E8}"/>
              </a:ext>
            </a:extLst>
          </p:cNvPr>
          <p:cNvSpPr txBox="1"/>
          <p:nvPr/>
        </p:nvSpPr>
        <p:spPr>
          <a:xfrm>
            <a:off x="9892984" y="4977249"/>
            <a:ext cx="607997" cy="338554"/>
          </a:xfrm>
          <a:prstGeom prst="rect">
            <a:avLst/>
          </a:prstGeom>
          <a:solidFill>
            <a:srgbClr val="18617D"/>
          </a:solidFill>
        </p:spPr>
        <p:txBody>
          <a:bodyPr wrap="square" rtlCol="0">
            <a:spAutoFit/>
          </a:bodyPr>
          <a:lstStyle/>
          <a:p>
            <a:r>
              <a:rPr lang="en-AU" sz="1600">
                <a:solidFill>
                  <a:schemeClr val="bg1"/>
                </a:solidFill>
              </a:rPr>
              <a:t>C3S</a:t>
            </a:r>
            <a:endParaRPr lang="en-AU" sz="1200">
              <a:solidFill>
                <a:schemeClr val="bg1"/>
              </a:solidFill>
            </a:endParaRPr>
          </a:p>
        </p:txBody>
      </p:sp>
    </p:spTree>
    <p:extLst>
      <p:ext uri="{BB962C8B-B14F-4D97-AF65-F5344CB8AC3E}">
        <p14:creationId xmlns:p14="http://schemas.microsoft.com/office/powerpoint/2010/main" val="24153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7A643-A849-0115-910B-4638CB425AD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216B8E7-371D-A95F-D090-E86042B10039}"/>
              </a:ext>
            </a:extLst>
          </p:cNvPr>
          <p:cNvGrpSpPr/>
          <p:nvPr/>
        </p:nvGrpSpPr>
        <p:grpSpPr>
          <a:xfrm>
            <a:off x="3955011" y="5615113"/>
            <a:ext cx="767124" cy="767124"/>
            <a:chOff x="0" y="0"/>
            <a:chExt cx="812800" cy="812800"/>
          </a:xfrm>
        </p:grpSpPr>
        <p:sp>
          <p:nvSpPr>
            <p:cNvPr id="3" name="Freeform 3">
              <a:extLst>
                <a:ext uri="{FF2B5EF4-FFF2-40B4-BE49-F238E27FC236}">
                  <a16:creationId xmlns:a16="http://schemas.microsoft.com/office/drawing/2014/main" id="{6658087B-BCAD-1D07-DF59-3F1E391D572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4" name="TextBox 4">
              <a:extLst>
                <a:ext uri="{FF2B5EF4-FFF2-40B4-BE49-F238E27FC236}">
                  <a16:creationId xmlns:a16="http://schemas.microsoft.com/office/drawing/2014/main" id="{B54B8F61-8179-8905-4E32-070828204138}"/>
                </a:ext>
              </a:extLst>
            </p:cNvPr>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5" name="Group 5">
            <a:extLst>
              <a:ext uri="{FF2B5EF4-FFF2-40B4-BE49-F238E27FC236}">
                <a16:creationId xmlns:a16="http://schemas.microsoft.com/office/drawing/2014/main" id="{EB8FA83B-381B-6D0B-5201-60E7AD6AFB09}"/>
              </a:ext>
            </a:extLst>
          </p:cNvPr>
          <p:cNvGrpSpPr/>
          <p:nvPr/>
        </p:nvGrpSpPr>
        <p:grpSpPr>
          <a:xfrm>
            <a:off x="4433153" y="6573566"/>
            <a:ext cx="340966" cy="340966"/>
            <a:chOff x="0" y="0"/>
            <a:chExt cx="812800" cy="812800"/>
          </a:xfrm>
        </p:grpSpPr>
        <p:sp>
          <p:nvSpPr>
            <p:cNvPr id="6" name="Freeform 6">
              <a:extLst>
                <a:ext uri="{FF2B5EF4-FFF2-40B4-BE49-F238E27FC236}">
                  <a16:creationId xmlns:a16="http://schemas.microsoft.com/office/drawing/2014/main" id="{9729282B-51A8-AFCA-7BB6-8B6A5262BBD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7" name="TextBox 7">
              <a:extLst>
                <a:ext uri="{FF2B5EF4-FFF2-40B4-BE49-F238E27FC236}">
                  <a16:creationId xmlns:a16="http://schemas.microsoft.com/office/drawing/2014/main" id="{71745D3B-E614-4AC0-8952-9426AD1841DE}"/>
                </a:ext>
              </a:extLst>
            </p:cNvPr>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8" name="Group 8">
            <a:extLst>
              <a:ext uri="{FF2B5EF4-FFF2-40B4-BE49-F238E27FC236}">
                <a16:creationId xmlns:a16="http://schemas.microsoft.com/office/drawing/2014/main" id="{D5689140-7CD5-92CC-0751-7441F6F9FCFA}"/>
              </a:ext>
            </a:extLst>
          </p:cNvPr>
          <p:cNvGrpSpPr/>
          <p:nvPr/>
        </p:nvGrpSpPr>
        <p:grpSpPr>
          <a:xfrm>
            <a:off x="0" y="-19887"/>
            <a:ext cx="18288000" cy="8236557"/>
            <a:chOff x="0" y="0"/>
            <a:chExt cx="4816593" cy="2169299"/>
          </a:xfrm>
        </p:grpSpPr>
        <p:sp>
          <p:nvSpPr>
            <p:cNvPr id="9" name="Freeform 9">
              <a:extLst>
                <a:ext uri="{FF2B5EF4-FFF2-40B4-BE49-F238E27FC236}">
                  <a16:creationId xmlns:a16="http://schemas.microsoft.com/office/drawing/2014/main" id="{CD37303A-22E9-4F58-2EDE-FDCB7133AD4E}"/>
                </a:ext>
              </a:extLst>
            </p:cNvPr>
            <p:cNvSpPr/>
            <p:nvPr/>
          </p:nvSpPr>
          <p:spPr>
            <a:xfrm>
              <a:off x="0" y="0"/>
              <a:ext cx="4816592" cy="2169299"/>
            </a:xfrm>
            <a:custGeom>
              <a:avLst/>
              <a:gdLst/>
              <a:ahLst/>
              <a:cxnLst/>
              <a:rect l="l" t="t" r="r" b="b"/>
              <a:pathLst>
                <a:path w="4816592" h="2169299">
                  <a:moveTo>
                    <a:pt x="0" y="0"/>
                  </a:moveTo>
                  <a:lnTo>
                    <a:pt x="4816592" y="0"/>
                  </a:lnTo>
                  <a:lnTo>
                    <a:pt x="4816592" y="2169299"/>
                  </a:lnTo>
                  <a:lnTo>
                    <a:pt x="0" y="2169299"/>
                  </a:lnTo>
                  <a:close/>
                </a:path>
              </a:pathLst>
            </a:custGeom>
            <a:solidFill>
              <a:srgbClr val="8CBCDD"/>
            </a:solidFill>
          </p:spPr>
          <p:txBody>
            <a:bodyPr/>
            <a:lstStyle/>
            <a:p>
              <a:endParaRPr lang="en-AU"/>
            </a:p>
          </p:txBody>
        </p:sp>
        <p:sp>
          <p:nvSpPr>
            <p:cNvPr id="10" name="TextBox 10">
              <a:extLst>
                <a:ext uri="{FF2B5EF4-FFF2-40B4-BE49-F238E27FC236}">
                  <a16:creationId xmlns:a16="http://schemas.microsoft.com/office/drawing/2014/main" id="{0651B003-BC46-135B-E6D5-61A2E03513E1}"/>
                </a:ext>
              </a:extLst>
            </p:cNvPr>
            <p:cNvSpPr txBox="1"/>
            <p:nvPr/>
          </p:nvSpPr>
          <p:spPr>
            <a:xfrm>
              <a:off x="0" y="-47625"/>
              <a:ext cx="4816593" cy="2216924"/>
            </a:xfrm>
            <a:prstGeom prst="rect">
              <a:avLst/>
            </a:prstGeom>
          </p:spPr>
          <p:txBody>
            <a:bodyPr lIns="50800" tIns="50800" rIns="50800" bIns="50800" rtlCol="0" anchor="ctr"/>
            <a:lstStyle/>
            <a:p>
              <a:pPr algn="ctr">
                <a:lnSpc>
                  <a:spcPts val="3617"/>
                </a:lnSpc>
              </a:pPr>
              <a:endParaRPr lang="en-US" sz="2699">
                <a:solidFill>
                  <a:srgbClr val="000000"/>
                </a:solidFill>
                <a:latin typeface="Lato 1"/>
                <a:ea typeface="Lato 1"/>
                <a:cs typeface="Lato 1"/>
                <a:sym typeface="Lato 1"/>
              </a:endParaRPr>
            </a:p>
          </p:txBody>
        </p:sp>
      </p:grpSp>
      <p:grpSp>
        <p:nvGrpSpPr>
          <p:cNvPr id="11" name="Group 11">
            <a:extLst>
              <a:ext uri="{FF2B5EF4-FFF2-40B4-BE49-F238E27FC236}">
                <a16:creationId xmlns:a16="http://schemas.microsoft.com/office/drawing/2014/main" id="{F126B7A0-A9F4-1316-6957-C90DCCB6A1BA}"/>
              </a:ext>
            </a:extLst>
          </p:cNvPr>
          <p:cNvGrpSpPr/>
          <p:nvPr/>
        </p:nvGrpSpPr>
        <p:grpSpPr>
          <a:xfrm>
            <a:off x="330591" y="176147"/>
            <a:ext cx="15732824" cy="8808583"/>
            <a:chOff x="-6407236" y="-11046048"/>
            <a:chExt cx="20977099" cy="11744780"/>
          </a:xfrm>
        </p:grpSpPr>
        <p:sp>
          <p:nvSpPr>
            <p:cNvPr id="12" name="TextBox 12">
              <a:extLst>
                <a:ext uri="{FF2B5EF4-FFF2-40B4-BE49-F238E27FC236}">
                  <a16:creationId xmlns:a16="http://schemas.microsoft.com/office/drawing/2014/main" id="{CDB9C63C-A26E-1416-1BC6-D4CF644E68DD}"/>
                </a:ext>
              </a:extLst>
            </p:cNvPr>
            <p:cNvSpPr txBox="1"/>
            <p:nvPr/>
          </p:nvSpPr>
          <p:spPr>
            <a:xfrm>
              <a:off x="-6407236" y="-11046048"/>
              <a:ext cx="20977099" cy="701047"/>
            </a:xfrm>
            <a:prstGeom prst="rect">
              <a:avLst/>
            </a:prstGeom>
          </p:spPr>
          <p:txBody>
            <a:bodyPr wrap="square" lIns="0" tIns="0" rIns="0" bIns="0" rtlCol="0" anchor="t">
              <a:spAutoFit/>
            </a:bodyPr>
            <a:lstStyle/>
            <a:p>
              <a:pPr algn="ctr">
                <a:lnSpc>
                  <a:spcPts val="4060"/>
                </a:lnSpc>
              </a:pPr>
              <a:r>
                <a:rPr lang="en-US" sz="3500" b="1" dirty="0">
                  <a:solidFill>
                    <a:srgbClr val="5D832D"/>
                  </a:solidFill>
                  <a:latin typeface="Roboto Bold"/>
                  <a:ea typeface="Roboto Bold"/>
                  <a:cs typeface="Roboto Bold"/>
                  <a:sym typeface="Roboto Bold"/>
                </a:rPr>
                <a:t>Node lead precipitation forecasts: May – August 2026</a:t>
              </a:r>
            </a:p>
          </p:txBody>
        </p:sp>
        <p:sp>
          <p:nvSpPr>
            <p:cNvPr id="13" name="TextBox 13">
              <a:extLst>
                <a:ext uri="{FF2B5EF4-FFF2-40B4-BE49-F238E27FC236}">
                  <a16:creationId xmlns:a16="http://schemas.microsoft.com/office/drawing/2014/main" id="{ED48DA87-1744-5511-3BDF-F15382413577}"/>
                </a:ext>
              </a:extLst>
            </p:cNvPr>
            <p:cNvSpPr txBox="1"/>
            <p:nvPr/>
          </p:nvSpPr>
          <p:spPr>
            <a:xfrm>
              <a:off x="32488" y="246727"/>
              <a:ext cx="10013247" cy="452005"/>
            </a:xfrm>
            <a:prstGeom prst="rect">
              <a:avLst/>
            </a:prstGeom>
          </p:spPr>
          <p:txBody>
            <a:bodyPr lIns="0" tIns="0" rIns="0" bIns="0" rtlCol="0" anchor="t">
              <a:spAutoFit/>
            </a:bodyPr>
            <a:lstStyle/>
            <a:p>
              <a:pPr>
                <a:lnSpc>
                  <a:spcPts val="2947"/>
                </a:lnSpc>
              </a:pPr>
              <a:r>
                <a:rPr lang="en-US" sz="2199" dirty="0">
                  <a:solidFill>
                    <a:srgbClr val="072C4F"/>
                  </a:solidFill>
                  <a:latin typeface="Lato 1"/>
                  <a:ea typeface="Lato 1"/>
                  <a:cs typeface="Lato 1"/>
                  <a:sym typeface="Lato 1"/>
                </a:rPr>
                <a:t>Source: </a:t>
              </a:r>
              <a:r>
                <a:rPr lang="en-AU" dirty="0">
                  <a:hlinkClick r:id="rId3" tooltip="Original URL: http://seasonal.meteo.fr/node/177?language=en. Click or tap if you trust this link."/>
                </a:rPr>
                <a:t>http://seasonal.meteo.fr/node/177?language=en</a:t>
              </a:r>
              <a:endParaRPr lang="en-US" sz="2199" dirty="0">
                <a:solidFill>
                  <a:srgbClr val="072C4F"/>
                </a:solidFill>
                <a:latin typeface="Lato 1"/>
                <a:ea typeface="Lato 1"/>
                <a:cs typeface="Lato 1"/>
                <a:sym typeface="Lato 1"/>
              </a:endParaRPr>
            </a:p>
          </p:txBody>
        </p:sp>
      </p:grpSp>
      <p:sp>
        <p:nvSpPr>
          <p:cNvPr id="14" name="Freeform 14">
            <a:extLst>
              <a:ext uri="{FF2B5EF4-FFF2-40B4-BE49-F238E27FC236}">
                <a16:creationId xmlns:a16="http://schemas.microsoft.com/office/drawing/2014/main" id="{DB4284AE-9FA9-BC63-332B-67348ADF632F}"/>
              </a:ext>
            </a:extLst>
          </p:cNvPr>
          <p:cNvSpPr/>
          <p:nvPr/>
        </p:nvSpPr>
        <p:spPr>
          <a:xfrm>
            <a:off x="241165" y="9258300"/>
            <a:ext cx="2828611" cy="852553"/>
          </a:xfrm>
          <a:custGeom>
            <a:avLst/>
            <a:gdLst/>
            <a:ahLst/>
            <a:cxnLst/>
            <a:rect l="l" t="t" r="r" b="b"/>
            <a:pathLst>
              <a:path w="2828611" h="852553">
                <a:moveTo>
                  <a:pt x="0" y="0"/>
                </a:moveTo>
                <a:lnTo>
                  <a:pt x="2828611" y="0"/>
                </a:lnTo>
                <a:lnTo>
                  <a:pt x="2828611" y="852553"/>
                </a:lnTo>
                <a:lnTo>
                  <a:pt x="0" y="85255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AU"/>
          </a:p>
        </p:txBody>
      </p:sp>
      <p:pic>
        <p:nvPicPr>
          <p:cNvPr id="17" name="Picture 16">
            <a:extLst>
              <a:ext uri="{FF2B5EF4-FFF2-40B4-BE49-F238E27FC236}">
                <a16:creationId xmlns:a16="http://schemas.microsoft.com/office/drawing/2014/main" id="{24484A8A-7436-8F96-7A44-CBB8C6F00C9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16769" y="735264"/>
            <a:ext cx="5393524" cy="3595683"/>
          </a:xfrm>
          <a:prstGeom prst="rect">
            <a:avLst/>
          </a:prstGeom>
        </p:spPr>
      </p:pic>
      <p:pic>
        <p:nvPicPr>
          <p:cNvPr id="20" name="Picture 19">
            <a:extLst>
              <a:ext uri="{FF2B5EF4-FFF2-40B4-BE49-F238E27FC236}">
                <a16:creationId xmlns:a16="http://schemas.microsoft.com/office/drawing/2014/main" id="{C4850791-27FE-1245-1781-CD5615493E73}"/>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778827" y="772126"/>
            <a:ext cx="5393524" cy="3595683"/>
          </a:xfrm>
          <a:prstGeom prst="rect">
            <a:avLst/>
          </a:prstGeom>
        </p:spPr>
      </p:pic>
      <p:pic>
        <p:nvPicPr>
          <p:cNvPr id="22" name="Picture 21">
            <a:extLst>
              <a:ext uri="{FF2B5EF4-FFF2-40B4-BE49-F238E27FC236}">
                <a16:creationId xmlns:a16="http://schemas.microsoft.com/office/drawing/2014/main" id="{AE97638B-CC04-D781-9545-F6977116C58C}"/>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58287" y="4726671"/>
            <a:ext cx="5284996" cy="3523331"/>
          </a:xfrm>
          <a:prstGeom prst="rect">
            <a:avLst/>
          </a:prstGeom>
        </p:spPr>
      </p:pic>
      <p:pic>
        <p:nvPicPr>
          <p:cNvPr id="24" name="Picture 23">
            <a:extLst>
              <a:ext uri="{FF2B5EF4-FFF2-40B4-BE49-F238E27FC236}">
                <a16:creationId xmlns:a16="http://schemas.microsoft.com/office/drawing/2014/main" id="{C2F84D64-0516-14B1-5087-F3305396B6F7}"/>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863454" y="4655148"/>
            <a:ext cx="5181265" cy="3454177"/>
          </a:xfrm>
          <a:prstGeom prst="rect">
            <a:avLst/>
          </a:prstGeom>
        </p:spPr>
      </p:pic>
      <p:pic>
        <p:nvPicPr>
          <p:cNvPr id="26" name="Picture 25">
            <a:extLst>
              <a:ext uri="{FF2B5EF4-FFF2-40B4-BE49-F238E27FC236}">
                <a16:creationId xmlns:a16="http://schemas.microsoft.com/office/drawing/2014/main" id="{B256AD56-8D65-5D78-4A3F-6349DC887C23}"/>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2575725" y="4682338"/>
            <a:ext cx="5181265" cy="3454176"/>
          </a:xfrm>
          <a:prstGeom prst="rect">
            <a:avLst/>
          </a:prstGeom>
        </p:spPr>
      </p:pic>
      <p:sp>
        <p:nvSpPr>
          <p:cNvPr id="15" name="TextBox 14">
            <a:extLst>
              <a:ext uri="{FF2B5EF4-FFF2-40B4-BE49-F238E27FC236}">
                <a16:creationId xmlns:a16="http://schemas.microsoft.com/office/drawing/2014/main" id="{05B7AE06-1016-6091-E812-DCA2512733C5}"/>
              </a:ext>
            </a:extLst>
          </p:cNvPr>
          <p:cNvSpPr txBox="1"/>
          <p:nvPr/>
        </p:nvSpPr>
        <p:spPr>
          <a:xfrm>
            <a:off x="12271700" y="790466"/>
            <a:ext cx="6049412" cy="3416320"/>
          </a:xfrm>
          <a:prstGeom prst="rect">
            <a:avLst/>
          </a:prstGeom>
          <a:noFill/>
        </p:spPr>
        <p:txBody>
          <a:bodyPr wrap="square" rtlCol="0">
            <a:spAutoFit/>
          </a:bodyPr>
          <a:lstStyle/>
          <a:p>
            <a:r>
              <a:rPr lang="en-AU" sz="2400" dirty="0"/>
              <a:t>The pattern of above-normal rainfall is more limited in scope. </a:t>
            </a:r>
            <a:r>
              <a:rPr lang="en-AU" b="1" dirty="0">
                <a:solidFill>
                  <a:schemeClr val="accent3">
                    <a:lumMod val="50000"/>
                  </a:schemeClr>
                </a:solidFill>
                <a:latin typeface="Lato 1"/>
                <a:ea typeface="Lato 1"/>
                <a:cs typeface="Lato 1"/>
              </a:rPr>
              <a:t>It affects islands near the equator (&lt;5°) as well as the northern tropical Pacific</a:t>
            </a:r>
            <a:r>
              <a:rPr lang="en-AU" sz="2400" dirty="0"/>
              <a:t>. Rainfall is expected to be below average </a:t>
            </a:r>
            <a:r>
              <a:rPr lang="en-AU" b="1" dirty="0">
                <a:solidFill>
                  <a:schemeClr val="accent6">
                    <a:lumMod val="75000"/>
                  </a:schemeClr>
                </a:solidFill>
                <a:latin typeface="Lato 1"/>
                <a:ea typeface="Lato 1"/>
                <a:cs typeface="Lato 1"/>
              </a:rPr>
              <a:t>across a band stretching from Tuvalu to the Marquesas Islands on either side of 10°S. </a:t>
            </a:r>
            <a:r>
              <a:rPr lang="en-AU" sz="2400" dirty="0"/>
              <a:t>This is also the most likely scenario for </a:t>
            </a:r>
            <a:r>
              <a:rPr lang="en-AU" b="1" dirty="0">
                <a:solidFill>
                  <a:schemeClr val="accent6">
                    <a:lumMod val="75000"/>
                  </a:schemeClr>
                </a:solidFill>
                <a:latin typeface="Lato 1"/>
                <a:ea typeface="Lato 1"/>
                <a:cs typeface="Lato 1"/>
              </a:rPr>
              <a:t>New Caledonia, Wallis, Samoa, American Samoa and parts of French Polynesia </a:t>
            </a:r>
            <a:r>
              <a:rPr lang="en-AU" sz="2400" dirty="0"/>
              <a:t>although there is greater uncertainty.</a:t>
            </a:r>
          </a:p>
        </p:txBody>
      </p:sp>
    </p:spTree>
    <p:extLst>
      <p:ext uri="{BB962C8B-B14F-4D97-AF65-F5344CB8AC3E}">
        <p14:creationId xmlns:p14="http://schemas.microsoft.com/office/powerpoint/2010/main" val="1958153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9EE7C-75B9-90E7-0472-CF7A35DBFB6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6ACC0E2-3B17-AB14-FFC5-E99D9046D79E}"/>
              </a:ext>
            </a:extLst>
          </p:cNvPr>
          <p:cNvGrpSpPr/>
          <p:nvPr/>
        </p:nvGrpSpPr>
        <p:grpSpPr>
          <a:xfrm>
            <a:off x="3955011" y="5615113"/>
            <a:ext cx="767124" cy="767124"/>
            <a:chOff x="0" y="0"/>
            <a:chExt cx="812800" cy="812800"/>
          </a:xfrm>
        </p:grpSpPr>
        <p:sp>
          <p:nvSpPr>
            <p:cNvPr id="3" name="Freeform 3">
              <a:extLst>
                <a:ext uri="{FF2B5EF4-FFF2-40B4-BE49-F238E27FC236}">
                  <a16:creationId xmlns:a16="http://schemas.microsoft.com/office/drawing/2014/main" id="{2F86F259-55BF-4877-CB55-7E2DE8D6052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4" name="TextBox 4">
              <a:extLst>
                <a:ext uri="{FF2B5EF4-FFF2-40B4-BE49-F238E27FC236}">
                  <a16:creationId xmlns:a16="http://schemas.microsoft.com/office/drawing/2014/main" id="{F8F3D360-C3FB-3B47-4EB0-8C55BC25D3DC}"/>
                </a:ext>
              </a:extLst>
            </p:cNvPr>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5" name="Group 5">
            <a:extLst>
              <a:ext uri="{FF2B5EF4-FFF2-40B4-BE49-F238E27FC236}">
                <a16:creationId xmlns:a16="http://schemas.microsoft.com/office/drawing/2014/main" id="{6DCD266A-9621-C05C-119C-F6A45785FBC7}"/>
              </a:ext>
            </a:extLst>
          </p:cNvPr>
          <p:cNvGrpSpPr/>
          <p:nvPr/>
        </p:nvGrpSpPr>
        <p:grpSpPr>
          <a:xfrm>
            <a:off x="4433153" y="6573566"/>
            <a:ext cx="340966" cy="340966"/>
            <a:chOff x="0" y="0"/>
            <a:chExt cx="812800" cy="812800"/>
          </a:xfrm>
        </p:grpSpPr>
        <p:sp>
          <p:nvSpPr>
            <p:cNvPr id="6" name="Freeform 6">
              <a:extLst>
                <a:ext uri="{FF2B5EF4-FFF2-40B4-BE49-F238E27FC236}">
                  <a16:creationId xmlns:a16="http://schemas.microsoft.com/office/drawing/2014/main" id="{191136E4-1D52-A8D7-6C32-98BC28BD54F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ED5">
                <a:alpha val="46667"/>
              </a:srgbClr>
            </a:solidFill>
          </p:spPr>
          <p:txBody>
            <a:bodyPr/>
            <a:lstStyle/>
            <a:p>
              <a:endParaRPr lang="en-AU"/>
            </a:p>
          </p:txBody>
        </p:sp>
        <p:sp>
          <p:nvSpPr>
            <p:cNvPr id="7" name="TextBox 7">
              <a:extLst>
                <a:ext uri="{FF2B5EF4-FFF2-40B4-BE49-F238E27FC236}">
                  <a16:creationId xmlns:a16="http://schemas.microsoft.com/office/drawing/2014/main" id="{E037672F-7ECC-0374-C0FA-AB345AB1673D}"/>
                </a:ext>
              </a:extLst>
            </p:cNvPr>
            <p:cNvSpPr txBox="1"/>
            <p:nvPr/>
          </p:nvSpPr>
          <p:spPr>
            <a:xfrm>
              <a:off x="76200" y="38100"/>
              <a:ext cx="660400" cy="698500"/>
            </a:xfrm>
            <a:prstGeom prst="rect">
              <a:avLst/>
            </a:prstGeom>
          </p:spPr>
          <p:txBody>
            <a:bodyPr lIns="40450" tIns="40450" rIns="40450" bIns="40450" rtlCol="0" anchor="ctr"/>
            <a:lstStyle/>
            <a:p>
              <a:pPr algn="ctr">
                <a:lnSpc>
                  <a:spcPts val="2660"/>
                </a:lnSpc>
              </a:pPr>
              <a:endParaRPr/>
            </a:p>
          </p:txBody>
        </p:sp>
      </p:grpSp>
      <p:grpSp>
        <p:nvGrpSpPr>
          <p:cNvPr id="8" name="Group 8">
            <a:extLst>
              <a:ext uri="{FF2B5EF4-FFF2-40B4-BE49-F238E27FC236}">
                <a16:creationId xmlns:a16="http://schemas.microsoft.com/office/drawing/2014/main" id="{A2FD20AC-D369-C012-3B7C-EDF2C4769B6B}"/>
              </a:ext>
            </a:extLst>
          </p:cNvPr>
          <p:cNvGrpSpPr/>
          <p:nvPr/>
        </p:nvGrpSpPr>
        <p:grpSpPr>
          <a:xfrm>
            <a:off x="-645501" y="-2148750"/>
            <a:ext cx="19064130" cy="11254249"/>
            <a:chOff x="0" y="-47625"/>
            <a:chExt cx="4817031" cy="2390492"/>
          </a:xfrm>
        </p:grpSpPr>
        <p:sp>
          <p:nvSpPr>
            <p:cNvPr id="9" name="Freeform 9">
              <a:extLst>
                <a:ext uri="{FF2B5EF4-FFF2-40B4-BE49-F238E27FC236}">
                  <a16:creationId xmlns:a16="http://schemas.microsoft.com/office/drawing/2014/main" id="{61176919-B665-134F-7214-4D0CD41C4CEC}"/>
                </a:ext>
              </a:extLst>
            </p:cNvPr>
            <p:cNvSpPr/>
            <p:nvPr/>
          </p:nvSpPr>
          <p:spPr>
            <a:xfrm>
              <a:off x="152400" y="397220"/>
              <a:ext cx="4664631" cy="1945647"/>
            </a:xfrm>
            <a:custGeom>
              <a:avLst/>
              <a:gdLst/>
              <a:ahLst/>
              <a:cxnLst/>
              <a:rect l="l" t="t" r="r" b="b"/>
              <a:pathLst>
                <a:path w="4816592" h="2169299">
                  <a:moveTo>
                    <a:pt x="0" y="0"/>
                  </a:moveTo>
                  <a:lnTo>
                    <a:pt x="4816592" y="0"/>
                  </a:lnTo>
                  <a:lnTo>
                    <a:pt x="4816592" y="2169299"/>
                  </a:lnTo>
                  <a:lnTo>
                    <a:pt x="0" y="2169299"/>
                  </a:lnTo>
                  <a:close/>
                </a:path>
              </a:pathLst>
            </a:custGeom>
            <a:solidFill>
              <a:srgbClr val="8CBCDD"/>
            </a:solidFill>
          </p:spPr>
          <p:txBody>
            <a:bodyPr/>
            <a:lstStyle/>
            <a:p>
              <a:endParaRPr lang="en-AU"/>
            </a:p>
          </p:txBody>
        </p:sp>
        <p:sp>
          <p:nvSpPr>
            <p:cNvPr id="10" name="TextBox 10">
              <a:extLst>
                <a:ext uri="{FF2B5EF4-FFF2-40B4-BE49-F238E27FC236}">
                  <a16:creationId xmlns:a16="http://schemas.microsoft.com/office/drawing/2014/main" id="{3507994D-B1CE-DA0F-9F66-0D139A52CF63}"/>
                </a:ext>
              </a:extLst>
            </p:cNvPr>
            <p:cNvSpPr txBox="1"/>
            <p:nvPr/>
          </p:nvSpPr>
          <p:spPr>
            <a:xfrm>
              <a:off x="0" y="-47625"/>
              <a:ext cx="4816593" cy="2216924"/>
            </a:xfrm>
            <a:prstGeom prst="rect">
              <a:avLst/>
            </a:prstGeom>
          </p:spPr>
          <p:txBody>
            <a:bodyPr lIns="50800" tIns="50800" rIns="50800" bIns="50800" rtlCol="0" anchor="ctr"/>
            <a:lstStyle/>
            <a:p>
              <a:pPr algn="ctr">
                <a:lnSpc>
                  <a:spcPts val="3617"/>
                </a:lnSpc>
              </a:pPr>
              <a:endParaRPr lang="en-US" sz="2699">
                <a:solidFill>
                  <a:srgbClr val="000000"/>
                </a:solidFill>
                <a:latin typeface="Lato 1"/>
                <a:ea typeface="Lato 1"/>
                <a:cs typeface="Lato 1"/>
                <a:sym typeface="Lato 1"/>
              </a:endParaRPr>
            </a:p>
          </p:txBody>
        </p:sp>
      </p:grpSp>
      <p:grpSp>
        <p:nvGrpSpPr>
          <p:cNvPr id="11" name="Group 11">
            <a:extLst>
              <a:ext uri="{FF2B5EF4-FFF2-40B4-BE49-F238E27FC236}">
                <a16:creationId xmlns:a16="http://schemas.microsoft.com/office/drawing/2014/main" id="{D24C4646-37A5-90B3-DC01-F6980F0933A0}"/>
              </a:ext>
            </a:extLst>
          </p:cNvPr>
          <p:cNvGrpSpPr/>
          <p:nvPr/>
        </p:nvGrpSpPr>
        <p:grpSpPr>
          <a:xfrm>
            <a:off x="-157321" y="100793"/>
            <a:ext cx="17056657" cy="9377526"/>
            <a:chOff x="-7057785" y="-11146520"/>
            <a:chExt cx="22742210" cy="12503371"/>
          </a:xfrm>
        </p:grpSpPr>
        <p:sp>
          <p:nvSpPr>
            <p:cNvPr id="12" name="TextBox 12">
              <a:extLst>
                <a:ext uri="{FF2B5EF4-FFF2-40B4-BE49-F238E27FC236}">
                  <a16:creationId xmlns:a16="http://schemas.microsoft.com/office/drawing/2014/main" id="{D60A631F-2B06-ABB4-F319-4B7FF0D76C81}"/>
                </a:ext>
              </a:extLst>
            </p:cNvPr>
            <p:cNvSpPr txBox="1"/>
            <p:nvPr/>
          </p:nvSpPr>
          <p:spPr>
            <a:xfrm>
              <a:off x="-7057785" y="-11146520"/>
              <a:ext cx="22742210" cy="701047"/>
            </a:xfrm>
            <a:prstGeom prst="rect">
              <a:avLst/>
            </a:prstGeom>
          </p:spPr>
          <p:txBody>
            <a:bodyPr wrap="square" lIns="0" tIns="0" rIns="0" bIns="0" rtlCol="0" anchor="t">
              <a:spAutoFit/>
            </a:bodyPr>
            <a:lstStyle/>
            <a:p>
              <a:pPr algn="ctr">
                <a:lnSpc>
                  <a:spcPts val="4060"/>
                </a:lnSpc>
              </a:pPr>
              <a:r>
                <a:rPr lang="en-US" sz="3500" b="1" dirty="0">
                  <a:solidFill>
                    <a:srgbClr val="5D832D"/>
                  </a:solidFill>
                  <a:latin typeface="Roboto Bold"/>
                  <a:ea typeface="Roboto Bold"/>
                  <a:cs typeface="Roboto Bold"/>
                  <a:sym typeface="Roboto Bold"/>
                </a:rPr>
                <a:t>Air Temperature: May – July 2026</a:t>
              </a:r>
            </a:p>
          </p:txBody>
        </p:sp>
        <p:sp>
          <p:nvSpPr>
            <p:cNvPr id="13" name="TextBox 13">
              <a:extLst>
                <a:ext uri="{FF2B5EF4-FFF2-40B4-BE49-F238E27FC236}">
                  <a16:creationId xmlns:a16="http://schemas.microsoft.com/office/drawing/2014/main" id="{F4EAEE1D-5C2F-405E-AA4A-C57B73DFBC2A}"/>
                </a:ext>
              </a:extLst>
            </p:cNvPr>
            <p:cNvSpPr txBox="1"/>
            <p:nvPr/>
          </p:nvSpPr>
          <p:spPr>
            <a:xfrm>
              <a:off x="0" y="881079"/>
              <a:ext cx="10013247" cy="475772"/>
            </a:xfrm>
            <a:prstGeom prst="rect">
              <a:avLst/>
            </a:prstGeom>
          </p:spPr>
          <p:txBody>
            <a:bodyPr lIns="0" tIns="0" rIns="0" bIns="0" rtlCol="0" anchor="t">
              <a:spAutoFit/>
            </a:bodyPr>
            <a:lstStyle/>
            <a:p>
              <a:pPr>
                <a:lnSpc>
                  <a:spcPts val="2947"/>
                </a:lnSpc>
              </a:pPr>
              <a:r>
                <a:rPr lang="en-US" sz="2199">
                  <a:solidFill>
                    <a:srgbClr val="072C4F"/>
                  </a:solidFill>
                  <a:latin typeface="Lato 1"/>
                  <a:ea typeface="Lato 1"/>
                  <a:cs typeface="Lato 1"/>
                  <a:sym typeface="Lato 1"/>
                </a:rPr>
                <a:t>Source:</a:t>
              </a:r>
              <a:r>
                <a:rPr lang="en-AU" sz="2400">
                  <a:hlinkClick r:id="rId3"/>
                </a:rPr>
                <a:t>WMO SP MME</a:t>
              </a:r>
              <a:endParaRPr lang="en-US" sz="2199">
                <a:solidFill>
                  <a:srgbClr val="072C4F"/>
                </a:solidFill>
                <a:latin typeface="Lato 1"/>
                <a:ea typeface="Lato 1"/>
                <a:cs typeface="Lato 1"/>
                <a:sym typeface="Lato 1"/>
              </a:endParaRPr>
            </a:p>
          </p:txBody>
        </p:sp>
      </p:grpSp>
      <p:sp>
        <p:nvSpPr>
          <p:cNvPr id="14" name="Freeform 14">
            <a:extLst>
              <a:ext uri="{FF2B5EF4-FFF2-40B4-BE49-F238E27FC236}">
                <a16:creationId xmlns:a16="http://schemas.microsoft.com/office/drawing/2014/main" id="{F1E869A2-4AAC-1B74-D237-D020E44A2115}"/>
              </a:ext>
            </a:extLst>
          </p:cNvPr>
          <p:cNvSpPr/>
          <p:nvPr/>
        </p:nvSpPr>
        <p:spPr>
          <a:xfrm>
            <a:off x="241165" y="9258300"/>
            <a:ext cx="2828611" cy="852553"/>
          </a:xfrm>
          <a:custGeom>
            <a:avLst/>
            <a:gdLst/>
            <a:ahLst/>
            <a:cxnLst/>
            <a:rect l="l" t="t" r="r" b="b"/>
            <a:pathLst>
              <a:path w="2828611" h="852553">
                <a:moveTo>
                  <a:pt x="0" y="0"/>
                </a:moveTo>
                <a:lnTo>
                  <a:pt x="2828611" y="0"/>
                </a:lnTo>
                <a:lnTo>
                  <a:pt x="2828611" y="852553"/>
                </a:lnTo>
                <a:lnTo>
                  <a:pt x="0" y="85255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AU"/>
          </a:p>
        </p:txBody>
      </p:sp>
      <p:pic>
        <p:nvPicPr>
          <p:cNvPr id="16" name="Picture 15">
            <a:extLst>
              <a:ext uri="{FF2B5EF4-FFF2-40B4-BE49-F238E27FC236}">
                <a16:creationId xmlns:a16="http://schemas.microsoft.com/office/drawing/2014/main" id="{A0D825C7-A010-2E9E-673C-987A9F264CB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777120" y="787526"/>
            <a:ext cx="6447582" cy="5450608"/>
          </a:xfrm>
          <a:prstGeom prst="rect">
            <a:avLst/>
          </a:prstGeom>
        </p:spPr>
      </p:pic>
      <p:pic>
        <p:nvPicPr>
          <p:cNvPr id="4102" name="Picture 6" descr="MME Plot image">
            <a:extLst>
              <a:ext uri="{FF2B5EF4-FFF2-40B4-BE49-F238E27FC236}">
                <a16:creationId xmlns:a16="http://schemas.microsoft.com/office/drawing/2014/main" id="{C7273496-B77D-0A0A-C054-C307AA92C632}"/>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613686" y="715618"/>
            <a:ext cx="7106772" cy="552551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1">
            <a:extLst>
              <a:ext uri="{FF2B5EF4-FFF2-40B4-BE49-F238E27FC236}">
                <a16:creationId xmlns:a16="http://schemas.microsoft.com/office/drawing/2014/main" id="{A9DECB88-21C9-7B0B-71FB-49ED284ABAF3}"/>
              </a:ext>
            </a:extLst>
          </p:cNvPr>
          <p:cNvSpPr txBox="1"/>
          <p:nvPr/>
        </p:nvSpPr>
        <p:spPr>
          <a:xfrm>
            <a:off x="118906" y="6440935"/>
            <a:ext cx="18050188" cy="2936830"/>
          </a:xfrm>
          <a:prstGeom prst="rect">
            <a:avLst/>
          </a:prstGeom>
        </p:spPr>
        <p:txBody>
          <a:bodyPr wrap="square" lIns="0" tIns="0" rIns="0" bIns="0" rtlCol="0" anchor="t">
            <a:spAutoFit/>
          </a:bodyPr>
          <a:lstStyle/>
          <a:p>
            <a:pPr marL="342900" indent="-342900" algn="l">
              <a:lnSpc>
                <a:spcPts val="2947"/>
              </a:lnSpc>
              <a:buFont typeface="Arial" panose="020B0604020202020204" pitchFamily="34" charset="0"/>
              <a:buChar char="•"/>
            </a:pPr>
            <a:r>
              <a:rPr lang="en-US" dirty="0">
                <a:solidFill>
                  <a:srgbClr val="000000"/>
                </a:solidFill>
                <a:latin typeface="Lato 1"/>
                <a:ea typeface="Lato 1"/>
                <a:cs typeface="Lato 1"/>
                <a:sym typeface="Lato 1"/>
              </a:rPr>
              <a:t>Tercile air temperature outlook for May – July 2026 has a similar pattern as the underlying sea surface temperatures.</a:t>
            </a:r>
          </a:p>
          <a:p>
            <a:pPr marL="342900" indent="-342900" algn="l">
              <a:lnSpc>
                <a:spcPts val="2947"/>
              </a:lnSpc>
              <a:buFont typeface="Arial" panose="020B0604020202020204" pitchFamily="34" charset="0"/>
              <a:buChar char="•"/>
            </a:pPr>
            <a:r>
              <a:rPr lang="en-US" dirty="0">
                <a:solidFill>
                  <a:srgbClr val="000000"/>
                </a:solidFill>
                <a:latin typeface="Lato 1"/>
                <a:ea typeface="Lato 1"/>
                <a:cs typeface="Lato 1"/>
                <a:sym typeface="Lato 1"/>
              </a:rPr>
              <a:t>Near normal air temperatures are forecast for </a:t>
            </a:r>
            <a:r>
              <a:rPr lang="en-US" b="1" dirty="0">
                <a:solidFill>
                  <a:schemeClr val="tx1">
                    <a:lumMod val="65000"/>
                    <a:lumOff val="35000"/>
                  </a:schemeClr>
                </a:solidFill>
                <a:latin typeface="Lato 1"/>
                <a:ea typeface="Lato 1"/>
                <a:cs typeface="Lato 1"/>
                <a:sym typeface="Lato 1"/>
              </a:rPr>
              <a:t>eastern PNG mainland, New Caledonia, Vanuatu, Fiji, Tonga, and Niue. </a:t>
            </a:r>
            <a:r>
              <a:rPr lang="en-US" dirty="0">
                <a:solidFill>
                  <a:srgbClr val="000000"/>
                </a:solidFill>
                <a:latin typeface="Lato 1"/>
                <a:ea typeface="Lato 1"/>
                <a:cs typeface="Lato 1"/>
                <a:sym typeface="Lato 1"/>
              </a:rPr>
              <a:t>Above normal temperatures are forecast for </a:t>
            </a:r>
            <a:r>
              <a:rPr lang="en-US" b="1" dirty="0">
                <a:solidFill>
                  <a:srgbClr val="FF0000"/>
                </a:solidFill>
                <a:latin typeface="Lato 1"/>
                <a:ea typeface="Lato 1"/>
                <a:cs typeface="Lato 1"/>
                <a:sym typeface="Lato 1"/>
              </a:rPr>
              <a:t>Palau, Guam, CNMI, FSM, RMI islands, most of PNG, Solomon Islands,  Nauru, Kiribati, Tuvalu, Tokelau, Wallis and Futuna, Samoa, American Samoa, Cook Is., French Polynesia, and Pitcairn Islands</a:t>
            </a:r>
            <a:r>
              <a:rPr lang="en-US" dirty="0">
                <a:solidFill>
                  <a:srgbClr val="000000"/>
                </a:solidFill>
                <a:latin typeface="Lato 1"/>
                <a:ea typeface="Lato 1"/>
                <a:cs typeface="Lato 1"/>
                <a:sym typeface="Lato 1"/>
              </a:rPr>
              <a:t>.</a:t>
            </a:r>
          </a:p>
          <a:p>
            <a:pPr marL="342900" indent="-342900" algn="l">
              <a:lnSpc>
                <a:spcPts val="2947"/>
              </a:lnSpc>
              <a:buFont typeface="Arial" panose="020B0604020202020204" pitchFamily="34" charset="0"/>
              <a:buChar char="•"/>
            </a:pPr>
            <a:r>
              <a:rPr lang="en-US" dirty="0">
                <a:solidFill>
                  <a:srgbClr val="000000"/>
                </a:solidFill>
                <a:latin typeface="Lato 1"/>
                <a:ea typeface="Lato 1"/>
                <a:cs typeface="Lato 1"/>
                <a:sym typeface="Lato 1"/>
              </a:rPr>
              <a:t>Hindcast skill is good over Solomon Is., New Caledonia, Vanuatu, northern FSM, central RMI, Kiribati, Tuvalu, Fiji (Rotuma), northern Cook Islands, northern and southern French Polynesia. Skill is considered acceptable over Palau,  most of FSM and most of RMI, PNG,  most of Fiji, northern Tonga, Wallis and Futuna, Samoa, American Samoa, Niue, the southern Cook Islands. Hindcast skill is considered poor over Guam, CNMI, eastern Fiji, and southern Tonga.</a:t>
            </a:r>
          </a:p>
          <a:p>
            <a:pPr marL="342900" indent="-342900" algn="l">
              <a:lnSpc>
                <a:spcPts val="2947"/>
              </a:lnSpc>
              <a:buFont typeface="Arial" panose="020B0604020202020204" pitchFamily="34" charset="0"/>
              <a:buChar char="•"/>
            </a:pPr>
            <a:endParaRPr lang="en-US" sz="2000" dirty="0">
              <a:solidFill>
                <a:srgbClr val="000000"/>
              </a:solidFill>
              <a:latin typeface="Lato 1"/>
              <a:ea typeface="Lato 1"/>
              <a:cs typeface="Lato 1"/>
              <a:sym typeface="Lato 1"/>
            </a:endParaRPr>
          </a:p>
        </p:txBody>
      </p:sp>
      <p:sp>
        <p:nvSpPr>
          <p:cNvPr id="20" name="TextBox 19">
            <a:extLst>
              <a:ext uri="{FF2B5EF4-FFF2-40B4-BE49-F238E27FC236}">
                <a16:creationId xmlns:a16="http://schemas.microsoft.com/office/drawing/2014/main" id="{B1C670D7-ED20-68D5-8735-15EA04D5BE92}"/>
              </a:ext>
            </a:extLst>
          </p:cNvPr>
          <p:cNvSpPr txBox="1"/>
          <p:nvPr/>
        </p:nvSpPr>
        <p:spPr>
          <a:xfrm>
            <a:off x="10572148" y="4422483"/>
            <a:ext cx="838200" cy="369332"/>
          </a:xfrm>
          <a:prstGeom prst="rect">
            <a:avLst/>
          </a:prstGeom>
          <a:noFill/>
        </p:spPr>
        <p:txBody>
          <a:bodyPr wrap="square" rtlCol="0">
            <a:spAutoFit/>
          </a:bodyPr>
          <a:lstStyle/>
          <a:p>
            <a:r>
              <a:rPr lang="en-AU"/>
              <a:t>POOR</a:t>
            </a:r>
          </a:p>
        </p:txBody>
      </p:sp>
      <p:sp>
        <p:nvSpPr>
          <p:cNvPr id="21" name="TextBox 20">
            <a:extLst>
              <a:ext uri="{FF2B5EF4-FFF2-40B4-BE49-F238E27FC236}">
                <a16:creationId xmlns:a16="http://schemas.microsoft.com/office/drawing/2014/main" id="{88EBF3DE-22B2-E46C-D0C6-B1AA9030598B}"/>
              </a:ext>
            </a:extLst>
          </p:cNvPr>
          <p:cNvSpPr txBox="1"/>
          <p:nvPr/>
        </p:nvSpPr>
        <p:spPr>
          <a:xfrm>
            <a:off x="13534812" y="4416415"/>
            <a:ext cx="838200" cy="369332"/>
          </a:xfrm>
          <a:prstGeom prst="rect">
            <a:avLst/>
          </a:prstGeom>
          <a:noFill/>
        </p:spPr>
        <p:txBody>
          <a:bodyPr wrap="square" rtlCol="0">
            <a:spAutoFit/>
          </a:bodyPr>
          <a:lstStyle/>
          <a:p>
            <a:r>
              <a:rPr lang="en-AU"/>
              <a:t>GOOD</a:t>
            </a:r>
          </a:p>
        </p:txBody>
      </p:sp>
      <p:sp>
        <p:nvSpPr>
          <p:cNvPr id="22" name="TextBox 21">
            <a:extLst>
              <a:ext uri="{FF2B5EF4-FFF2-40B4-BE49-F238E27FC236}">
                <a16:creationId xmlns:a16="http://schemas.microsoft.com/office/drawing/2014/main" id="{1BBF7632-9A5B-21D6-A471-3FE4F0FEFC85}"/>
              </a:ext>
            </a:extLst>
          </p:cNvPr>
          <p:cNvSpPr txBox="1"/>
          <p:nvPr/>
        </p:nvSpPr>
        <p:spPr>
          <a:xfrm>
            <a:off x="12503481" y="4461370"/>
            <a:ext cx="838200" cy="369332"/>
          </a:xfrm>
          <a:prstGeom prst="rect">
            <a:avLst/>
          </a:prstGeom>
          <a:noFill/>
        </p:spPr>
        <p:txBody>
          <a:bodyPr wrap="square" rtlCol="0">
            <a:spAutoFit/>
          </a:bodyPr>
          <a:lstStyle/>
          <a:p>
            <a:r>
              <a:rPr lang="en-AU"/>
              <a:t>OK</a:t>
            </a:r>
          </a:p>
        </p:txBody>
      </p:sp>
    </p:spTree>
    <p:extLst>
      <p:ext uri="{BB962C8B-B14F-4D97-AF65-F5344CB8AC3E}">
        <p14:creationId xmlns:p14="http://schemas.microsoft.com/office/powerpoint/2010/main" val="42343461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4329</Words>
  <Application>Microsoft Office PowerPoint</Application>
  <PresentationFormat>Custom</PresentationFormat>
  <Paragraphs>221</Paragraphs>
  <Slides>18</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Roboto Bold</vt:lpstr>
      <vt:lpstr>Aptos</vt:lpstr>
      <vt:lpstr>Poppins Bold</vt:lpstr>
      <vt:lpstr>Lato 2</vt:lpstr>
      <vt:lpstr>Lato 1</vt:lpstr>
      <vt:lpstr>Arial</vt:lpstr>
      <vt:lpstr>Bebas Neue Bold</vt:lpstr>
      <vt:lpstr>TwitterChirp</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PICOF-18 Presentation Template</dc:title>
  <dc:creator>Philip Malsale</dc:creator>
  <cp:lastModifiedBy>Philip Malsale</cp:lastModifiedBy>
  <cp:revision>2</cp:revision>
  <dcterms:created xsi:type="dcterms:W3CDTF">2006-08-16T00:00:00Z</dcterms:created>
  <dcterms:modified xsi:type="dcterms:W3CDTF">2026-04-22T20:33:54Z</dcterms:modified>
  <dc:identifier>DAHEuX6pt1I</dc:identifier>
</cp:coreProperties>
</file>